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3" r:id="rId4"/>
    <p:sldId id="262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3297-DF8D-4119-AB88-ECEB109CE7D5}" type="datetimeFigureOut">
              <a:rPr lang="es-NI" smtClean="0"/>
              <a:pPr/>
              <a:t>05/01/2013</a:t>
            </a:fld>
            <a:endParaRPr lang="es-NI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CF0DD8-5B4F-4C80-B81F-95E8646162A0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3297-DF8D-4119-AB88-ECEB109CE7D5}" type="datetimeFigureOut">
              <a:rPr lang="es-NI" smtClean="0"/>
              <a:pPr/>
              <a:t>05/01/2013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DD8-5B4F-4C80-B81F-95E8646162A0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CF0DD8-5B4F-4C80-B81F-95E8646162A0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3297-DF8D-4119-AB88-ECEB109CE7D5}" type="datetimeFigureOut">
              <a:rPr lang="es-NI" smtClean="0"/>
              <a:pPr/>
              <a:t>05/01/2013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3297-DF8D-4119-AB88-ECEB109CE7D5}" type="datetimeFigureOut">
              <a:rPr lang="es-NI" smtClean="0"/>
              <a:pPr/>
              <a:t>05/01/2013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CF0DD8-5B4F-4C80-B81F-95E8646162A0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3297-DF8D-4119-AB88-ECEB109CE7D5}" type="datetimeFigureOut">
              <a:rPr lang="es-NI" smtClean="0"/>
              <a:pPr/>
              <a:t>05/01/2013</a:t>
            </a:fld>
            <a:endParaRPr lang="es-NI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CF0DD8-5B4F-4C80-B81F-95E8646162A0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A993297-DF8D-4119-AB88-ECEB109CE7D5}" type="datetimeFigureOut">
              <a:rPr lang="es-NI" smtClean="0"/>
              <a:pPr/>
              <a:t>05/01/2013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DD8-5B4F-4C80-B81F-95E8646162A0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3297-DF8D-4119-AB88-ECEB109CE7D5}" type="datetimeFigureOut">
              <a:rPr lang="es-NI" smtClean="0"/>
              <a:pPr/>
              <a:t>05/01/2013</a:t>
            </a:fld>
            <a:endParaRPr lang="es-NI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NI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CF0DD8-5B4F-4C80-B81F-95E8646162A0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3297-DF8D-4119-AB88-ECEB109CE7D5}" type="datetimeFigureOut">
              <a:rPr lang="es-NI" smtClean="0"/>
              <a:pPr/>
              <a:t>05/01/2013</a:t>
            </a:fld>
            <a:endParaRPr lang="es-NI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CF0DD8-5B4F-4C80-B81F-95E8646162A0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3297-DF8D-4119-AB88-ECEB109CE7D5}" type="datetimeFigureOut">
              <a:rPr lang="es-NI" smtClean="0"/>
              <a:pPr/>
              <a:t>05/01/2013</a:t>
            </a:fld>
            <a:endParaRPr lang="es-NI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CF0DD8-5B4F-4C80-B81F-95E8646162A0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CF0DD8-5B4F-4C80-B81F-95E8646162A0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3297-DF8D-4119-AB88-ECEB109CE7D5}" type="datetimeFigureOut">
              <a:rPr lang="es-NI" smtClean="0"/>
              <a:pPr/>
              <a:t>05/01/2013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N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CF0DD8-5B4F-4C80-B81F-95E8646162A0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A993297-DF8D-4119-AB88-ECEB109CE7D5}" type="datetimeFigureOut">
              <a:rPr lang="es-NI" smtClean="0"/>
              <a:pPr/>
              <a:t>05/01/2013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N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A993297-DF8D-4119-AB88-ECEB109CE7D5}" type="datetimeFigureOut">
              <a:rPr lang="es-NI" smtClean="0"/>
              <a:pPr/>
              <a:t>05/01/2013</a:t>
            </a:fld>
            <a:endParaRPr lang="es-NI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NI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CF0DD8-5B4F-4C80-B81F-95E8646162A0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elfsmith@ccnn.org.n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3000372"/>
            <a:ext cx="6400800" cy="1752600"/>
          </a:xfrm>
        </p:spPr>
        <p:txBody>
          <a:bodyPr>
            <a:noAutofit/>
          </a:bodyPr>
          <a:lstStyle/>
          <a:p>
            <a:r>
              <a:rPr lang="es-NI" sz="2400" b="1" dirty="0" smtClean="0"/>
              <a:t>Elizabeth Smith</a:t>
            </a:r>
          </a:p>
          <a:p>
            <a:r>
              <a:rPr lang="es-NI" sz="2400" b="1" dirty="0" err="1" smtClean="0"/>
              <a:t>English</a:t>
            </a:r>
            <a:r>
              <a:rPr lang="es-NI" sz="2400" b="1" dirty="0" smtClean="0"/>
              <a:t> </a:t>
            </a:r>
            <a:r>
              <a:rPr lang="es-NI" sz="2400" b="1" dirty="0" err="1" smtClean="0"/>
              <a:t>Language</a:t>
            </a:r>
            <a:r>
              <a:rPr lang="es-NI" sz="2400" b="1" dirty="0" smtClean="0"/>
              <a:t> </a:t>
            </a:r>
            <a:r>
              <a:rPr lang="es-NI" sz="2400" b="1" dirty="0" err="1" smtClean="0"/>
              <a:t>Fellow</a:t>
            </a:r>
            <a:endParaRPr lang="es-NI" sz="2400" b="1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714412" y="0"/>
            <a:ext cx="10787138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es-NI" dirty="0" smtClean="0"/>
              <a:t/>
            </a:r>
            <a:br>
              <a:rPr lang="es-NI" dirty="0" smtClean="0"/>
            </a:br>
            <a:r>
              <a:rPr lang="es-NI" sz="4400" b="1" dirty="0" err="1" smtClean="0"/>
              <a:t>Therapeutic</a:t>
            </a:r>
            <a:r>
              <a:rPr lang="es-NI" sz="4400" b="1" dirty="0" smtClean="0"/>
              <a:t> Crisis </a:t>
            </a:r>
            <a:r>
              <a:rPr lang="es-NI" sz="4400" b="1" dirty="0" err="1" smtClean="0"/>
              <a:t>Intervention</a:t>
            </a:r>
            <a:r>
              <a:rPr lang="es-NI" sz="4400" b="1" dirty="0" smtClean="0"/>
              <a:t>:</a:t>
            </a:r>
            <a:br>
              <a:rPr lang="es-NI" sz="4400" b="1" dirty="0" smtClean="0"/>
            </a:br>
            <a:r>
              <a:rPr lang="es-NI" sz="4400" b="1" dirty="0" smtClean="0"/>
              <a:t> De-</a:t>
            </a:r>
            <a:r>
              <a:rPr lang="es-NI" sz="4400" b="1" dirty="0" err="1" smtClean="0"/>
              <a:t>Escalation</a:t>
            </a:r>
            <a:r>
              <a:rPr lang="es-NI" sz="4400" b="1" dirty="0" smtClean="0"/>
              <a:t> </a:t>
            </a:r>
            <a:r>
              <a:rPr lang="es-NI" sz="4400" b="1" dirty="0" err="1" smtClean="0"/>
              <a:t>Techniques</a:t>
            </a:r>
            <a:endParaRPr lang="es-NI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14290"/>
            <a:ext cx="8842248" cy="1000132"/>
          </a:xfrm>
        </p:spPr>
        <p:txBody>
          <a:bodyPr>
            <a:noAutofit/>
          </a:bodyPr>
          <a:lstStyle/>
          <a:p>
            <a:r>
              <a:rPr lang="es-NI" sz="3600" b="1" dirty="0" smtClean="0"/>
              <a:t>De-</a:t>
            </a:r>
            <a:r>
              <a:rPr lang="es-NI" sz="3600" b="1" dirty="0" err="1" smtClean="0"/>
              <a:t>escalation</a:t>
            </a:r>
            <a:r>
              <a:rPr lang="es-NI" sz="3600" b="1" dirty="0" smtClean="0"/>
              <a:t> </a:t>
            </a:r>
            <a:r>
              <a:rPr lang="es-NI" sz="3600" b="1" dirty="0" err="1" smtClean="0"/>
              <a:t>Techniques</a:t>
            </a:r>
            <a:r>
              <a:rPr lang="es-NI" sz="3600" b="1" dirty="0" smtClean="0"/>
              <a:t> and </a:t>
            </a:r>
            <a:r>
              <a:rPr lang="es-NI" sz="3600" b="1" dirty="0" err="1" smtClean="0"/>
              <a:t>Prevention</a:t>
            </a:r>
            <a:r>
              <a:rPr lang="es-NI" sz="3600" b="1" dirty="0" smtClean="0"/>
              <a:t> </a:t>
            </a:r>
            <a:r>
              <a:rPr lang="es-NI" sz="3600" b="1" dirty="0" err="1" smtClean="0"/>
              <a:t>Strategies</a:t>
            </a:r>
            <a:endParaRPr lang="es-NI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Managing the </a:t>
            </a:r>
            <a:r>
              <a:rPr lang="en-US" sz="3200" dirty="0" smtClean="0"/>
              <a:t>setting</a:t>
            </a:r>
          </a:p>
          <a:p>
            <a:pPr marL="742950" lvl="2" indent="-342900"/>
            <a:r>
              <a:rPr lang="en-US" sz="2400" dirty="0" smtClean="0"/>
              <a:t>Remove weapons (ANY potential weapon), stimulating lights, noises, crowding</a:t>
            </a:r>
            <a:br>
              <a:rPr lang="en-US" sz="2400" dirty="0" smtClean="0"/>
            </a:br>
            <a:r>
              <a:rPr lang="en-US" sz="2400" dirty="0" smtClean="0"/>
              <a:t>chaos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Nonverbal </a:t>
            </a:r>
            <a:r>
              <a:rPr lang="en-US" sz="3200" dirty="0" smtClean="0"/>
              <a:t>techniques</a:t>
            </a:r>
          </a:p>
          <a:p>
            <a:pPr marL="742950" lvl="2" indent="-342900"/>
            <a:r>
              <a:rPr lang="en-US" sz="2800" dirty="0" smtClean="0"/>
              <a:t>Silence</a:t>
            </a:r>
          </a:p>
          <a:p>
            <a:pPr marL="742950" lvl="2" indent="-342900"/>
            <a:r>
              <a:rPr lang="en-US" sz="2800" dirty="0" smtClean="0"/>
              <a:t>nod</a:t>
            </a:r>
          </a:p>
          <a:p>
            <a:pPr marL="742950" lvl="2" indent="-342900"/>
            <a:r>
              <a:rPr lang="en-US" sz="2800" dirty="0" smtClean="0"/>
              <a:t>soft voice</a:t>
            </a:r>
          </a:p>
          <a:p>
            <a:pPr marL="742950" lvl="2" indent="-342900"/>
            <a:r>
              <a:rPr lang="en-US" sz="2800" dirty="0" smtClean="0"/>
              <a:t>eye </a:t>
            </a:r>
            <a:r>
              <a:rPr lang="en-US" sz="2800" dirty="0" smtClean="0"/>
              <a:t>contact</a:t>
            </a:r>
            <a:endParaRPr lang="es-N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NI" sz="4400" b="1" dirty="0" smtClean="0"/>
              <a:t>Active </a:t>
            </a:r>
            <a:r>
              <a:rPr lang="es-NI" sz="4400" b="1" dirty="0" err="1" smtClean="0"/>
              <a:t>Listening</a:t>
            </a:r>
            <a:endParaRPr lang="es-NI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5257800"/>
          </a:xfrm>
        </p:spPr>
        <p:txBody>
          <a:bodyPr>
            <a:normAutofit/>
          </a:bodyPr>
          <a:lstStyle/>
          <a:p>
            <a:r>
              <a:rPr lang="es-NI" sz="3200" dirty="0" err="1" smtClean="0"/>
              <a:t>Beforehand</a:t>
            </a:r>
            <a:r>
              <a:rPr lang="es-NI" sz="3200" dirty="0" smtClean="0"/>
              <a:t>, </a:t>
            </a:r>
            <a:r>
              <a:rPr lang="es-NI" sz="3200" dirty="0" err="1" smtClean="0"/>
              <a:t>ask</a:t>
            </a:r>
            <a:r>
              <a:rPr lang="es-NI" sz="3200" dirty="0" smtClean="0"/>
              <a:t> </a:t>
            </a:r>
            <a:r>
              <a:rPr lang="es-NI" sz="3200" dirty="0" err="1" smtClean="0"/>
              <a:t>self</a:t>
            </a:r>
            <a:r>
              <a:rPr lang="es-NI" sz="3200" dirty="0" smtClean="0"/>
              <a:t>: </a:t>
            </a:r>
            <a:r>
              <a:rPr lang="es-NI" sz="2800" i="1" dirty="0" err="1" smtClean="0"/>
              <a:t>How</a:t>
            </a:r>
            <a:r>
              <a:rPr lang="es-NI" sz="2800" i="1" dirty="0" smtClean="0"/>
              <a:t> do I </a:t>
            </a:r>
            <a:r>
              <a:rPr lang="es-NI" sz="2800" i="1" dirty="0" err="1" smtClean="0"/>
              <a:t>feel</a:t>
            </a:r>
            <a:r>
              <a:rPr lang="es-NI" sz="2800" i="1" dirty="0" smtClean="0"/>
              <a:t> </a:t>
            </a:r>
            <a:r>
              <a:rPr lang="es-NI" sz="2800" i="1" dirty="0" err="1" smtClean="0"/>
              <a:t>right</a:t>
            </a:r>
            <a:r>
              <a:rPr lang="es-NI" sz="2800" i="1" dirty="0" smtClean="0"/>
              <a:t> </a:t>
            </a:r>
            <a:r>
              <a:rPr lang="es-NI" sz="2800" i="1" dirty="0" err="1" smtClean="0"/>
              <a:t>now</a:t>
            </a:r>
            <a:r>
              <a:rPr lang="es-NI" sz="2800" i="1" dirty="0" smtClean="0"/>
              <a:t>?</a:t>
            </a:r>
          </a:p>
          <a:p>
            <a:r>
              <a:rPr lang="es-NI" sz="3200" dirty="0" err="1" smtClean="0"/>
              <a:t>Comfortable</a:t>
            </a:r>
            <a:r>
              <a:rPr lang="es-NI" sz="3200" dirty="0" smtClean="0"/>
              <a:t> personal </a:t>
            </a:r>
            <a:r>
              <a:rPr lang="es-NI" sz="3200" dirty="0" err="1" smtClean="0"/>
              <a:t>space</a:t>
            </a:r>
            <a:endParaRPr lang="es-NI" sz="3200" dirty="0" smtClean="0"/>
          </a:p>
          <a:p>
            <a:r>
              <a:rPr lang="es-NI" sz="3200" dirty="0" err="1" smtClean="0"/>
              <a:t>Same</a:t>
            </a:r>
            <a:r>
              <a:rPr lang="es-NI" sz="3200" dirty="0" smtClean="0"/>
              <a:t> </a:t>
            </a:r>
            <a:r>
              <a:rPr lang="es-NI" sz="3200" dirty="0" err="1" smtClean="0"/>
              <a:t>level</a:t>
            </a:r>
            <a:endParaRPr lang="es-NI" sz="3200" dirty="0" smtClean="0"/>
          </a:p>
          <a:p>
            <a:r>
              <a:rPr lang="es-NI" sz="3200" dirty="0" err="1" smtClean="0"/>
              <a:t>Eye</a:t>
            </a:r>
            <a:r>
              <a:rPr lang="es-NI" sz="3200" dirty="0" smtClean="0"/>
              <a:t> </a:t>
            </a:r>
            <a:r>
              <a:rPr lang="es-NI" sz="3200" dirty="0" err="1" smtClean="0"/>
              <a:t>contact</a:t>
            </a:r>
            <a:endParaRPr lang="es-NI" sz="3200" dirty="0" smtClean="0"/>
          </a:p>
          <a:p>
            <a:r>
              <a:rPr lang="es-NI" sz="3200" dirty="0" err="1" smtClean="0"/>
              <a:t>Nodding</a:t>
            </a:r>
            <a:endParaRPr lang="es-NI" sz="3200" dirty="0" smtClean="0"/>
          </a:p>
          <a:p>
            <a:r>
              <a:rPr lang="es-NI" sz="3200" dirty="0" err="1" smtClean="0"/>
              <a:t>Leaning</a:t>
            </a:r>
            <a:r>
              <a:rPr lang="es-NI" sz="3200" dirty="0" smtClean="0"/>
              <a:t> in</a:t>
            </a:r>
          </a:p>
          <a:p>
            <a:r>
              <a:rPr lang="es-NI" sz="3200" dirty="0" smtClean="0"/>
              <a:t>“</a:t>
            </a:r>
            <a:r>
              <a:rPr lang="es-NI" sz="3200" dirty="0" err="1" smtClean="0"/>
              <a:t>What</a:t>
            </a:r>
            <a:r>
              <a:rPr lang="es-NI" sz="3200" dirty="0" smtClean="0"/>
              <a:t> I </a:t>
            </a:r>
            <a:r>
              <a:rPr lang="es-NI" sz="3200" dirty="0" err="1" smtClean="0"/>
              <a:t>hear</a:t>
            </a:r>
            <a:r>
              <a:rPr lang="es-NI" sz="3200" dirty="0" smtClean="0"/>
              <a:t> </a:t>
            </a:r>
            <a:r>
              <a:rPr lang="es-NI" sz="3200" dirty="0" err="1" smtClean="0"/>
              <a:t>you</a:t>
            </a:r>
            <a:r>
              <a:rPr lang="es-NI" sz="3200" dirty="0" smtClean="0"/>
              <a:t> </a:t>
            </a:r>
            <a:r>
              <a:rPr lang="es-NI" sz="3200" dirty="0" err="1" smtClean="0"/>
              <a:t>saying</a:t>
            </a:r>
            <a:r>
              <a:rPr lang="es-NI" sz="3200" dirty="0" smtClean="0"/>
              <a:t> </a:t>
            </a:r>
            <a:r>
              <a:rPr lang="es-NI" sz="3200" dirty="0" err="1" smtClean="0"/>
              <a:t>is</a:t>
            </a:r>
            <a:r>
              <a:rPr lang="es-NI" sz="3200" dirty="0" smtClean="0"/>
              <a:t>…”</a:t>
            </a:r>
            <a:endParaRPr lang="es-N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NI" sz="4400" b="1" dirty="0" smtClean="0"/>
              <a:t>Role Play </a:t>
            </a:r>
            <a:r>
              <a:rPr lang="es-NI" sz="4400" b="1" dirty="0" err="1" smtClean="0"/>
              <a:t>Practice</a:t>
            </a:r>
            <a:endParaRPr lang="es-NI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0080" y="2000240"/>
            <a:ext cx="8503920" cy="4572000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es-NI" sz="4000" dirty="0" smtClean="0"/>
              <a:t>1. </a:t>
            </a:r>
            <a:r>
              <a:rPr lang="es-NI" sz="4000" dirty="0" err="1" smtClean="0"/>
              <a:t>Model</a:t>
            </a:r>
            <a:r>
              <a:rPr lang="es-NI" sz="4000" dirty="0" smtClean="0"/>
              <a:t> </a:t>
            </a:r>
            <a:r>
              <a:rPr lang="es-NI" sz="4000" dirty="0" err="1" smtClean="0"/>
              <a:t>Example</a:t>
            </a:r>
            <a:endParaRPr lang="es-NI" sz="4000" dirty="0" smtClean="0"/>
          </a:p>
          <a:p>
            <a:pPr marL="742950" indent="-742950">
              <a:buNone/>
            </a:pPr>
            <a:endParaRPr lang="es-NI" sz="4000" dirty="0" smtClean="0"/>
          </a:p>
          <a:p>
            <a:pPr>
              <a:buNone/>
            </a:pPr>
            <a:r>
              <a:rPr lang="es-NI" sz="4000" dirty="0" smtClean="0"/>
              <a:t>2. Role Play</a:t>
            </a:r>
          </a:p>
          <a:p>
            <a:pPr>
              <a:buNone/>
            </a:pPr>
            <a:endParaRPr lang="es-NI" sz="4000" dirty="0" smtClean="0"/>
          </a:p>
          <a:p>
            <a:pPr>
              <a:buNone/>
            </a:pPr>
            <a:r>
              <a:rPr lang="es-NI" sz="4000" dirty="0" smtClean="0"/>
              <a:t>3. </a:t>
            </a:r>
            <a:r>
              <a:rPr lang="es-NI" sz="4000" dirty="0" err="1" smtClean="0"/>
              <a:t>Reflect</a:t>
            </a:r>
            <a:r>
              <a:rPr lang="es-NI" sz="4000" dirty="0" smtClean="0"/>
              <a:t> and </a:t>
            </a:r>
            <a:r>
              <a:rPr lang="es-NI" sz="4000" dirty="0" err="1" smtClean="0"/>
              <a:t>Feedback</a:t>
            </a:r>
            <a:r>
              <a:rPr lang="es-NI" sz="4000" dirty="0" smtClean="0"/>
              <a:t> </a:t>
            </a:r>
            <a:r>
              <a:rPr lang="es-NI" sz="4000" dirty="0" err="1" smtClean="0"/>
              <a:t>for</a:t>
            </a:r>
            <a:r>
              <a:rPr lang="es-NI" sz="4000" dirty="0" smtClean="0"/>
              <a:t> </a:t>
            </a:r>
            <a:r>
              <a:rPr lang="es-NI" sz="4000" dirty="0" err="1" smtClean="0"/>
              <a:t>partner</a:t>
            </a:r>
            <a:endParaRPr lang="es-NI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NI" sz="4400" b="1" dirty="0" err="1" smtClean="0"/>
              <a:t>Reminders</a:t>
            </a:r>
            <a:endParaRPr lang="es-NI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00174"/>
            <a:ext cx="8842248" cy="4598874"/>
          </a:xfrm>
        </p:spPr>
        <p:txBody>
          <a:bodyPr/>
          <a:lstStyle/>
          <a:p>
            <a:r>
              <a:rPr lang="es-NI" sz="3600" dirty="0" err="1" smtClean="0"/>
              <a:t>Prevent</a:t>
            </a:r>
            <a:r>
              <a:rPr lang="es-NI" sz="3600" dirty="0" smtClean="0"/>
              <a:t> crises </a:t>
            </a:r>
            <a:r>
              <a:rPr lang="es-NI" sz="3600" dirty="0" err="1" smtClean="0"/>
              <a:t>by</a:t>
            </a:r>
            <a:r>
              <a:rPr lang="es-NI" sz="3600" dirty="0" smtClean="0"/>
              <a:t> </a:t>
            </a:r>
            <a:r>
              <a:rPr lang="es-NI" sz="3600" dirty="0" err="1" smtClean="0"/>
              <a:t>classroom</a:t>
            </a:r>
            <a:r>
              <a:rPr lang="es-NI" sz="3600" dirty="0" smtClean="0"/>
              <a:t> </a:t>
            </a:r>
            <a:r>
              <a:rPr lang="es-NI" sz="3600" dirty="0" err="1" smtClean="0"/>
              <a:t>structures</a:t>
            </a:r>
            <a:r>
              <a:rPr lang="es-NI" sz="3600" dirty="0" smtClean="0"/>
              <a:t> and </a:t>
            </a:r>
            <a:r>
              <a:rPr lang="es-NI" sz="3600" dirty="0" err="1" smtClean="0"/>
              <a:t>routines</a:t>
            </a:r>
            <a:r>
              <a:rPr lang="es-NI" sz="3600" dirty="0" smtClean="0"/>
              <a:t> </a:t>
            </a:r>
          </a:p>
          <a:p>
            <a:r>
              <a:rPr lang="es-NI" sz="3600" dirty="0" smtClean="0"/>
              <a:t>Be </a:t>
            </a:r>
            <a:r>
              <a:rPr lang="es-NI" sz="3600" dirty="0" err="1" smtClean="0"/>
              <a:t>physically</a:t>
            </a:r>
            <a:r>
              <a:rPr lang="es-NI" sz="3600" dirty="0" smtClean="0"/>
              <a:t> </a:t>
            </a:r>
            <a:r>
              <a:rPr lang="es-NI" sz="3600" dirty="0" err="1" smtClean="0"/>
              <a:t>aware</a:t>
            </a:r>
            <a:endParaRPr lang="es-NI" sz="3600" dirty="0" smtClean="0"/>
          </a:p>
          <a:p>
            <a:r>
              <a:rPr lang="es-NI" sz="3600" dirty="0" err="1" smtClean="0"/>
              <a:t>Actively</a:t>
            </a:r>
            <a:r>
              <a:rPr lang="es-NI" sz="3600" dirty="0" smtClean="0"/>
              <a:t> listen </a:t>
            </a:r>
            <a:r>
              <a:rPr lang="es-NI" sz="3600" dirty="0" err="1" smtClean="0"/>
              <a:t>to</a:t>
            </a:r>
            <a:r>
              <a:rPr lang="es-NI" sz="3600" dirty="0" smtClean="0"/>
              <a:t> </a:t>
            </a:r>
            <a:r>
              <a:rPr lang="es-NI" sz="3600" dirty="0" err="1" smtClean="0"/>
              <a:t>upset</a:t>
            </a:r>
            <a:r>
              <a:rPr lang="es-NI" sz="3600" dirty="0" smtClean="0"/>
              <a:t> </a:t>
            </a:r>
            <a:r>
              <a:rPr lang="es-NI" sz="3600" dirty="0" err="1" smtClean="0"/>
              <a:t>students</a:t>
            </a:r>
            <a:endParaRPr lang="es-NI" sz="3600" dirty="0" smtClean="0"/>
          </a:p>
          <a:p>
            <a:r>
              <a:rPr lang="es-NI" sz="3600" dirty="0" err="1" smtClean="0"/>
              <a:t>Preventing</a:t>
            </a:r>
            <a:r>
              <a:rPr lang="es-NI" sz="3600" dirty="0" smtClean="0"/>
              <a:t> and de-</a:t>
            </a:r>
            <a:r>
              <a:rPr lang="es-NI" sz="3600" dirty="0" err="1" smtClean="0"/>
              <a:t>escalating</a:t>
            </a:r>
            <a:r>
              <a:rPr lang="es-NI" sz="3600" dirty="0" smtClean="0"/>
              <a:t> </a:t>
            </a:r>
            <a:r>
              <a:rPr lang="es-NI" sz="3600" dirty="0" err="1" smtClean="0"/>
              <a:t>emotional</a:t>
            </a:r>
            <a:r>
              <a:rPr lang="es-NI" sz="3600" dirty="0" smtClean="0"/>
              <a:t> crises </a:t>
            </a:r>
            <a:r>
              <a:rPr lang="es-NI" sz="3600" dirty="0" err="1" smtClean="0"/>
              <a:t>is</a:t>
            </a:r>
            <a:r>
              <a:rPr lang="es-NI" sz="3600" dirty="0" smtClean="0"/>
              <a:t> </a:t>
            </a:r>
            <a:r>
              <a:rPr lang="es-NI" sz="3600" dirty="0" err="1" smtClean="0"/>
              <a:t>part</a:t>
            </a:r>
            <a:r>
              <a:rPr lang="es-NI" sz="3600" dirty="0" smtClean="0"/>
              <a:t> of </a:t>
            </a:r>
            <a:r>
              <a:rPr lang="es-NI" sz="3600" dirty="0" err="1" smtClean="0"/>
              <a:t>our</a:t>
            </a:r>
            <a:r>
              <a:rPr lang="es-NI" sz="3600" dirty="0" smtClean="0"/>
              <a:t> </a:t>
            </a:r>
            <a:r>
              <a:rPr lang="es-NI" sz="3600" dirty="0" err="1" smtClean="0"/>
              <a:t>primary</a:t>
            </a:r>
            <a:r>
              <a:rPr lang="es-NI" sz="3600" dirty="0" smtClean="0"/>
              <a:t> </a:t>
            </a:r>
            <a:r>
              <a:rPr lang="es-NI" sz="3600" dirty="0" err="1" smtClean="0"/>
              <a:t>job</a:t>
            </a:r>
            <a:r>
              <a:rPr lang="es-NI" sz="3600" dirty="0" smtClean="0"/>
              <a:t> </a:t>
            </a:r>
            <a:r>
              <a:rPr lang="es-NI" sz="3600" dirty="0" err="1" smtClean="0"/>
              <a:t>responsibilities</a:t>
            </a:r>
            <a:r>
              <a:rPr lang="es-NI" sz="3600" dirty="0" smtClean="0"/>
              <a:t> </a:t>
            </a:r>
          </a:p>
          <a:p>
            <a:endParaRPr lang="es-N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NI" sz="4400" b="1" dirty="0" err="1" smtClean="0"/>
              <a:t>Questions</a:t>
            </a:r>
            <a:r>
              <a:rPr lang="es-NI" sz="4400" b="1" dirty="0" smtClean="0"/>
              <a:t> </a:t>
            </a:r>
            <a:r>
              <a:rPr lang="es-NI" sz="4400" b="1" dirty="0" err="1" smtClean="0"/>
              <a:t>or</a:t>
            </a:r>
            <a:r>
              <a:rPr lang="es-NI" sz="4400" b="1" dirty="0" smtClean="0"/>
              <a:t> </a:t>
            </a:r>
            <a:r>
              <a:rPr lang="es-NI" sz="4400" b="1" dirty="0" err="1" smtClean="0"/>
              <a:t>Comments</a:t>
            </a:r>
            <a:r>
              <a:rPr lang="es-NI" sz="4400" b="1" dirty="0" smtClean="0"/>
              <a:t>?</a:t>
            </a:r>
            <a:endParaRPr lang="es-NI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  <a:defRPr/>
            </a:pPr>
            <a:r>
              <a:rPr lang="es-NI" sz="3900" dirty="0" err="1" smtClean="0"/>
              <a:t>Thank</a:t>
            </a:r>
            <a:r>
              <a:rPr lang="es-NI" sz="3900" dirty="0" smtClean="0"/>
              <a:t> </a:t>
            </a:r>
            <a:r>
              <a:rPr lang="es-NI" sz="3900" dirty="0" err="1" smtClean="0"/>
              <a:t>you</a:t>
            </a:r>
            <a:r>
              <a:rPr lang="es-NI" sz="3900" dirty="0" smtClean="0"/>
              <a:t> </a:t>
            </a:r>
            <a:r>
              <a:rPr lang="es-NI" sz="3900" dirty="0" err="1" smtClean="0"/>
              <a:t>very</a:t>
            </a:r>
            <a:r>
              <a:rPr lang="es-NI" sz="3900" dirty="0" smtClean="0"/>
              <a:t> </a:t>
            </a:r>
            <a:r>
              <a:rPr lang="es-NI" sz="3900" dirty="0" err="1" smtClean="0"/>
              <a:t>much</a:t>
            </a:r>
            <a:r>
              <a:rPr lang="es-NI" sz="3900" dirty="0" smtClean="0"/>
              <a:t> </a:t>
            </a:r>
            <a:r>
              <a:rPr lang="es-NI" sz="3900" dirty="0" err="1" smtClean="0"/>
              <a:t>for</a:t>
            </a:r>
            <a:r>
              <a:rPr lang="es-NI" sz="3900" dirty="0" smtClean="0"/>
              <a:t> </a:t>
            </a:r>
            <a:r>
              <a:rPr lang="es-NI" sz="3900" dirty="0" err="1" smtClean="0"/>
              <a:t>your</a:t>
            </a:r>
            <a:r>
              <a:rPr lang="es-NI" sz="3900" dirty="0" smtClean="0"/>
              <a:t> time!  </a:t>
            </a:r>
            <a:r>
              <a:rPr lang="es-NI" sz="3900" dirty="0" err="1" smtClean="0"/>
              <a:t>Stay</a:t>
            </a:r>
            <a:r>
              <a:rPr lang="es-NI" sz="3900" dirty="0" smtClean="0"/>
              <a:t> in </a:t>
            </a:r>
            <a:r>
              <a:rPr lang="es-NI" sz="3900" dirty="0" err="1" smtClean="0"/>
              <a:t>touch</a:t>
            </a:r>
            <a:r>
              <a:rPr lang="es-NI" sz="3900" dirty="0" smtClean="0"/>
              <a:t>!</a:t>
            </a:r>
          </a:p>
          <a:p>
            <a:pPr>
              <a:defRPr/>
            </a:pPr>
            <a:endParaRPr lang="es-NI" dirty="0" smtClean="0"/>
          </a:p>
          <a:p>
            <a:pPr algn="ctr">
              <a:buNone/>
              <a:defRPr/>
            </a:pPr>
            <a:r>
              <a:rPr lang="es-NI" sz="3300" dirty="0" smtClean="0"/>
              <a:t>Elizabeth Smith</a:t>
            </a:r>
          </a:p>
          <a:p>
            <a:pPr algn="ctr">
              <a:buNone/>
              <a:defRPr/>
            </a:pPr>
            <a:r>
              <a:rPr lang="es-NI" sz="3300" dirty="0" err="1" smtClean="0"/>
              <a:t>English</a:t>
            </a:r>
            <a:r>
              <a:rPr lang="es-NI" sz="3300" dirty="0" smtClean="0"/>
              <a:t> </a:t>
            </a:r>
            <a:r>
              <a:rPr lang="es-NI" sz="3300" dirty="0" err="1" smtClean="0"/>
              <a:t>Language</a:t>
            </a:r>
            <a:r>
              <a:rPr lang="es-NI" sz="3300" dirty="0" smtClean="0"/>
              <a:t> </a:t>
            </a:r>
            <a:r>
              <a:rPr lang="es-NI" sz="3300" dirty="0" err="1" smtClean="0"/>
              <a:t>Fellow</a:t>
            </a:r>
            <a:r>
              <a:rPr lang="es-NI" sz="3300" dirty="0" smtClean="0"/>
              <a:t>, CCNN</a:t>
            </a:r>
          </a:p>
          <a:p>
            <a:pPr algn="ctr">
              <a:buNone/>
              <a:defRPr/>
            </a:pPr>
            <a:r>
              <a:rPr lang="es-NI" sz="3300" dirty="0" smtClean="0">
                <a:hlinkClick r:id="rId2"/>
              </a:rPr>
              <a:t>elfsmith@ccnn.org.ni</a:t>
            </a:r>
            <a:r>
              <a:rPr lang="es-NI" sz="3300" dirty="0" smtClean="0"/>
              <a:t> </a:t>
            </a:r>
          </a:p>
          <a:p>
            <a:pPr>
              <a:defRPr/>
            </a:pPr>
            <a:endParaRPr lang="es-NI" dirty="0" smtClean="0"/>
          </a:p>
          <a:p>
            <a:pPr>
              <a:defRPr/>
            </a:pPr>
            <a:endParaRPr lang="es-NI" dirty="0" smtClean="0"/>
          </a:p>
          <a:p>
            <a:pPr>
              <a:defRPr/>
            </a:pPr>
            <a:endParaRPr lang="es-NI" dirty="0" smtClean="0"/>
          </a:p>
          <a:p>
            <a:pPr>
              <a:buNone/>
              <a:defRPr/>
            </a:pPr>
            <a:r>
              <a:rPr lang="es-NI" dirty="0" smtClean="0"/>
              <a:t>			</a:t>
            </a:r>
          </a:p>
          <a:p>
            <a:pPr algn="ctr">
              <a:buNone/>
              <a:defRPr/>
            </a:pPr>
            <a:r>
              <a:rPr lang="es-NI" dirty="0" smtClean="0"/>
              <a:t>“</a:t>
            </a:r>
            <a:r>
              <a:rPr lang="es-NI" dirty="0" err="1" smtClean="0"/>
              <a:t>English</a:t>
            </a:r>
            <a:r>
              <a:rPr lang="es-NI" dirty="0" smtClean="0"/>
              <a:t> </a:t>
            </a:r>
            <a:r>
              <a:rPr lang="es-NI" dirty="0" err="1" smtClean="0"/>
              <a:t>Language</a:t>
            </a:r>
            <a:r>
              <a:rPr lang="es-NI" dirty="0" smtClean="0"/>
              <a:t> </a:t>
            </a:r>
            <a:r>
              <a:rPr lang="es-NI" dirty="0" err="1" smtClean="0"/>
              <a:t>Fellow</a:t>
            </a:r>
            <a:r>
              <a:rPr lang="es-NI" dirty="0" smtClean="0"/>
              <a:t> Nicaragua”</a:t>
            </a:r>
          </a:p>
          <a:p>
            <a:pPr>
              <a:buNone/>
            </a:pPr>
            <a:endParaRPr lang="es-NI" dirty="0"/>
          </a:p>
        </p:txBody>
      </p:sp>
      <p:pic>
        <p:nvPicPr>
          <p:cNvPr id="4" name="6 Imagen" descr="like_us_on_faceboo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429132"/>
            <a:ext cx="2588213" cy="935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34400" cy="758952"/>
          </a:xfrm>
        </p:spPr>
        <p:txBody>
          <a:bodyPr>
            <a:noAutofit/>
          </a:bodyPr>
          <a:lstStyle/>
          <a:p>
            <a:r>
              <a:rPr lang="es-NI" sz="6000" dirty="0" err="1" smtClean="0"/>
              <a:t>Objectives</a:t>
            </a:r>
            <a:r>
              <a:rPr lang="es-NI" sz="6000" dirty="0" smtClean="0"/>
              <a:t>:</a:t>
            </a:r>
            <a:endParaRPr lang="es-NI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NI" sz="3200" b="1" dirty="0" err="1" smtClean="0"/>
              <a:t>Identify</a:t>
            </a:r>
            <a:r>
              <a:rPr lang="es-NI" sz="3200" b="1" dirty="0" smtClean="0"/>
              <a:t> </a:t>
            </a:r>
            <a:r>
              <a:rPr lang="es-NI" sz="3200" b="1" dirty="0" err="1" smtClean="0"/>
              <a:t>emotional</a:t>
            </a:r>
            <a:r>
              <a:rPr lang="es-NI" sz="3200" b="1" dirty="0" smtClean="0"/>
              <a:t> </a:t>
            </a:r>
            <a:r>
              <a:rPr lang="es-NI" sz="3200" b="1" dirty="0" err="1" smtClean="0"/>
              <a:t>triggers</a:t>
            </a:r>
            <a:endParaRPr lang="es-NI" sz="3200" b="1" dirty="0" smtClean="0"/>
          </a:p>
          <a:p>
            <a:endParaRPr lang="es-NI" sz="3200" b="1" dirty="0" smtClean="0"/>
          </a:p>
          <a:p>
            <a:r>
              <a:rPr lang="es-NI" sz="3200" b="1" dirty="0" err="1" smtClean="0"/>
              <a:t>Understand</a:t>
            </a:r>
            <a:r>
              <a:rPr lang="es-NI" sz="3200" b="1" dirty="0" smtClean="0"/>
              <a:t> </a:t>
            </a:r>
            <a:r>
              <a:rPr lang="es-NI" sz="3200" b="1" dirty="0" err="1" smtClean="0"/>
              <a:t>Body</a:t>
            </a:r>
            <a:r>
              <a:rPr lang="es-NI" sz="3200" b="1" dirty="0" smtClean="0"/>
              <a:t> </a:t>
            </a:r>
            <a:r>
              <a:rPr lang="es-NI" sz="3200" b="1" dirty="0" err="1" smtClean="0"/>
              <a:t>Language</a:t>
            </a:r>
            <a:endParaRPr lang="es-NI" sz="3200" b="1" dirty="0" smtClean="0"/>
          </a:p>
          <a:p>
            <a:pPr>
              <a:buNone/>
            </a:pPr>
            <a:endParaRPr lang="es-NI" sz="3200" b="1" dirty="0" smtClean="0"/>
          </a:p>
          <a:p>
            <a:r>
              <a:rPr lang="es-NI" sz="3200" b="1" dirty="0" err="1" smtClean="0"/>
              <a:t>Practice</a:t>
            </a:r>
            <a:r>
              <a:rPr lang="es-NI" sz="3200" b="1" dirty="0" smtClean="0"/>
              <a:t> </a:t>
            </a:r>
            <a:r>
              <a:rPr lang="es-NI" sz="3200" b="1" dirty="0" err="1" smtClean="0"/>
              <a:t>Effective</a:t>
            </a:r>
            <a:r>
              <a:rPr lang="es-NI" sz="3200" b="1" dirty="0" smtClean="0"/>
              <a:t> “Active </a:t>
            </a:r>
            <a:r>
              <a:rPr lang="es-NI" sz="3200" b="1" dirty="0" err="1" smtClean="0"/>
              <a:t>Listening</a:t>
            </a:r>
            <a:r>
              <a:rPr lang="es-NI" sz="3200" b="1" dirty="0" smtClean="0"/>
              <a:t>”</a:t>
            </a:r>
          </a:p>
          <a:p>
            <a:pPr>
              <a:buNone/>
            </a:pPr>
            <a:endParaRPr lang="es-NI" sz="3200" b="1" dirty="0" smtClean="0"/>
          </a:p>
          <a:p>
            <a:r>
              <a:rPr lang="es-NI" sz="3200" b="1" dirty="0" err="1" smtClean="0"/>
              <a:t>Learn</a:t>
            </a:r>
            <a:r>
              <a:rPr lang="es-NI" sz="3200" b="1" dirty="0" smtClean="0"/>
              <a:t> De-</a:t>
            </a:r>
            <a:r>
              <a:rPr lang="es-NI" sz="3200" b="1" dirty="0" err="1" smtClean="0"/>
              <a:t>escalation</a:t>
            </a:r>
            <a:r>
              <a:rPr lang="es-NI" sz="3200" b="1" dirty="0" smtClean="0"/>
              <a:t> </a:t>
            </a:r>
            <a:r>
              <a:rPr lang="es-NI" sz="3200" b="1" dirty="0" err="1" smtClean="0"/>
              <a:t>strategies</a:t>
            </a:r>
            <a:r>
              <a:rPr lang="es-NI" sz="3200" b="1" dirty="0" smtClean="0"/>
              <a:t> </a:t>
            </a:r>
            <a:endParaRPr lang="es-NI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NI" sz="4000" b="1" dirty="0" err="1" smtClean="0"/>
              <a:t>What</a:t>
            </a:r>
            <a:r>
              <a:rPr lang="es-NI" sz="4000" b="1" dirty="0" smtClean="0"/>
              <a:t> </a:t>
            </a:r>
            <a:r>
              <a:rPr lang="es-NI" sz="4000" b="1" dirty="0" err="1" smtClean="0"/>
              <a:t>is</a:t>
            </a:r>
            <a:r>
              <a:rPr lang="es-NI" sz="4000" b="1" dirty="0" smtClean="0"/>
              <a:t> </a:t>
            </a:r>
            <a:r>
              <a:rPr lang="es-NI" sz="4000" b="1" dirty="0" err="1" smtClean="0"/>
              <a:t>an</a:t>
            </a:r>
            <a:r>
              <a:rPr lang="es-NI" sz="4000" b="1" dirty="0" smtClean="0"/>
              <a:t> “</a:t>
            </a:r>
            <a:r>
              <a:rPr lang="es-NI" sz="4000" b="1" dirty="0" err="1" smtClean="0"/>
              <a:t>Emotional</a:t>
            </a:r>
            <a:r>
              <a:rPr lang="es-NI" sz="4000" b="1" dirty="0" smtClean="0"/>
              <a:t> Crisis”?</a:t>
            </a:r>
            <a:endParaRPr lang="es-NI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8503920" cy="4572000"/>
          </a:xfrm>
        </p:spPr>
        <p:txBody>
          <a:bodyPr>
            <a:normAutofit/>
          </a:bodyPr>
          <a:lstStyle/>
          <a:p>
            <a:r>
              <a:rPr lang="es-NI" sz="3600" dirty="0" err="1" smtClean="0"/>
              <a:t>Potentially</a:t>
            </a:r>
            <a:r>
              <a:rPr lang="es-NI" sz="3600" dirty="0" smtClean="0"/>
              <a:t> </a:t>
            </a:r>
            <a:r>
              <a:rPr lang="es-NI" sz="3600" dirty="0" err="1" smtClean="0"/>
              <a:t>violent</a:t>
            </a:r>
            <a:endParaRPr lang="es-NI" sz="3600" dirty="0" smtClean="0"/>
          </a:p>
          <a:p>
            <a:pPr lvl="1"/>
            <a:r>
              <a:rPr lang="es-NI" sz="3600" dirty="0" smtClean="0"/>
              <a:t> </a:t>
            </a:r>
            <a:r>
              <a:rPr lang="es-NI" sz="3600" dirty="0" err="1" smtClean="0"/>
              <a:t>self</a:t>
            </a:r>
            <a:r>
              <a:rPr lang="es-NI" sz="3600" dirty="0" smtClean="0"/>
              <a:t>, </a:t>
            </a:r>
            <a:r>
              <a:rPr lang="es-NI" sz="3600" dirty="0" err="1" smtClean="0"/>
              <a:t>other</a:t>
            </a:r>
            <a:r>
              <a:rPr lang="es-NI" sz="3600" dirty="0" smtClean="0"/>
              <a:t> </a:t>
            </a:r>
            <a:r>
              <a:rPr lang="es-NI" sz="3600" dirty="0" err="1" smtClean="0"/>
              <a:t>students</a:t>
            </a:r>
            <a:r>
              <a:rPr lang="es-NI" sz="3600" dirty="0" smtClean="0"/>
              <a:t>, </a:t>
            </a:r>
            <a:r>
              <a:rPr lang="es-NI" sz="3600" dirty="0" err="1" smtClean="0"/>
              <a:t>teacher</a:t>
            </a:r>
            <a:endParaRPr lang="es-NI" sz="3600" dirty="0" smtClean="0"/>
          </a:p>
          <a:p>
            <a:r>
              <a:rPr lang="es-NI" sz="3600" dirty="0" err="1" smtClean="0"/>
              <a:t>Not</a:t>
            </a:r>
            <a:r>
              <a:rPr lang="es-NI" sz="3600" dirty="0" smtClean="0"/>
              <a:t> </a:t>
            </a:r>
            <a:r>
              <a:rPr lang="es-NI" sz="3600" dirty="0" err="1" smtClean="0"/>
              <a:t>conducive</a:t>
            </a:r>
            <a:r>
              <a:rPr lang="es-NI" sz="3600" dirty="0" smtClean="0"/>
              <a:t> </a:t>
            </a:r>
            <a:r>
              <a:rPr lang="es-NI" sz="3600" dirty="0" err="1" smtClean="0"/>
              <a:t>to</a:t>
            </a:r>
            <a:r>
              <a:rPr lang="es-NI" sz="3600" dirty="0" smtClean="0"/>
              <a:t> </a:t>
            </a:r>
            <a:r>
              <a:rPr lang="es-NI" sz="3600" dirty="0" err="1" smtClean="0"/>
              <a:t>teaching</a:t>
            </a:r>
            <a:r>
              <a:rPr lang="es-NI" sz="3600" dirty="0" smtClean="0"/>
              <a:t> and </a:t>
            </a:r>
            <a:r>
              <a:rPr lang="es-NI" sz="3600" dirty="0" err="1" smtClean="0"/>
              <a:t>learning</a:t>
            </a:r>
            <a:endParaRPr lang="es-NI" sz="3600" dirty="0" smtClean="0"/>
          </a:p>
          <a:p>
            <a:r>
              <a:rPr lang="es-NI" sz="3600" dirty="0" smtClean="0"/>
              <a:t>“</a:t>
            </a:r>
            <a:r>
              <a:rPr lang="es-NI" sz="3600" dirty="0" err="1" smtClean="0"/>
              <a:t>Outbursts</a:t>
            </a:r>
            <a:r>
              <a:rPr lang="es-NI" sz="3600" dirty="0" smtClean="0"/>
              <a:t>,” “</a:t>
            </a:r>
            <a:r>
              <a:rPr lang="es-NI" sz="3600" dirty="0" err="1" smtClean="0"/>
              <a:t>tantrums</a:t>
            </a:r>
            <a:r>
              <a:rPr lang="es-NI" sz="3600" dirty="0" smtClean="0"/>
              <a:t>,”</a:t>
            </a:r>
          </a:p>
          <a:p>
            <a:r>
              <a:rPr lang="es-NI" sz="3600" dirty="0" smtClean="0"/>
              <a:t>NOT </a:t>
            </a:r>
            <a:r>
              <a:rPr lang="es-NI" sz="3600" dirty="0" err="1" smtClean="0"/>
              <a:t>out</a:t>
            </a:r>
            <a:r>
              <a:rPr lang="es-NI" sz="3600" dirty="0" smtClean="0"/>
              <a:t> </a:t>
            </a:r>
            <a:r>
              <a:rPr lang="es-NI" sz="3600" dirty="0" err="1" smtClean="0"/>
              <a:t>right</a:t>
            </a:r>
            <a:r>
              <a:rPr lang="es-NI" sz="3600" dirty="0" smtClean="0"/>
              <a:t> </a:t>
            </a:r>
            <a:r>
              <a:rPr lang="es-NI" sz="3600" dirty="0" err="1" smtClean="0"/>
              <a:t>defiance</a:t>
            </a:r>
            <a:endParaRPr lang="es-NI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NI" sz="4400" b="1" dirty="0" err="1" smtClean="0"/>
              <a:t>The</a:t>
            </a:r>
            <a:r>
              <a:rPr lang="es-NI" sz="4400" b="1" dirty="0" smtClean="0"/>
              <a:t> </a:t>
            </a:r>
            <a:r>
              <a:rPr lang="es-NI" sz="4400" b="1" dirty="0" err="1" smtClean="0"/>
              <a:t>Pyschology</a:t>
            </a:r>
            <a:r>
              <a:rPr lang="es-NI" sz="4400" b="1" dirty="0" smtClean="0"/>
              <a:t> of </a:t>
            </a:r>
            <a:r>
              <a:rPr lang="es-NI" sz="4400" b="1" dirty="0" err="1" smtClean="0"/>
              <a:t>Teaching</a:t>
            </a:r>
            <a:endParaRPr lang="es-NI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NI" sz="3200" dirty="0" err="1" smtClean="0"/>
              <a:t>Teaching</a:t>
            </a:r>
            <a:r>
              <a:rPr lang="es-NI" sz="3200" dirty="0" smtClean="0"/>
              <a:t> </a:t>
            </a:r>
            <a:r>
              <a:rPr lang="es-NI" sz="3200" dirty="0" err="1" smtClean="0"/>
              <a:t>is</a:t>
            </a:r>
            <a:r>
              <a:rPr lang="es-NI" sz="3200" dirty="0" smtClean="0"/>
              <a:t> social </a:t>
            </a:r>
            <a:r>
              <a:rPr lang="es-NI" sz="3200" dirty="0" smtClean="0">
                <a:sym typeface="Wingdings" pitchFamily="2" charset="2"/>
              </a:rPr>
              <a:t></a:t>
            </a:r>
            <a:r>
              <a:rPr lang="es-NI" sz="3200" dirty="0" err="1" smtClean="0">
                <a:sym typeface="Wingdings" pitchFamily="2" charset="2"/>
              </a:rPr>
              <a:t>human</a:t>
            </a:r>
            <a:r>
              <a:rPr lang="es-NI" sz="3200" dirty="0" smtClean="0">
                <a:sym typeface="Wingdings" pitchFamily="2" charset="2"/>
              </a:rPr>
              <a:t> and </a:t>
            </a:r>
            <a:r>
              <a:rPr lang="es-NI" sz="3200" dirty="0" err="1" smtClean="0">
                <a:sym typeface="Wingdings" pitchFamily="2" charset="2"/>
              </a:rPr>
              <a:t>emotional</a:t>
            </a:r>
            <a:endParaRPr lang="es-NI" sz="3200" dirty="0" smtClean="0">
              <a:sym typeface="Wingdings" pitchFamily="2" charset="2"/>
            </a:endParaRPr>
          </a:p>
          <a:p>
            <a:r>
              <a:rPr lang="es-NI" sz="3200" dirty="0" smtClean="0"/>
              <a:t>Hormonal </a:t>
            </a:r>
            <a:r>
              <a:rPr lang="es-NI" sz="3200" dirty="0" err="1" smtClean="0"/>
              <a:t>changes</a:t>
            </a:r>
            <a:r>
              <a:rPr lang="es-NI" sz="3200" dirty="0" smtClean="0"/>
              <a:t> (</a:t>
            </a:r>
            <a:r>
              <a:rPr lang="es-NI" sz="3200" dirty="0" err="1" smtClean="0"/>
              <a:t>adolescents</a:t>
            </a:r>
            <a:r>
              <a:rPr lang="es-NI" sz="3200" dirty="0" smtClean="0"/>
              <a:t>)</a:t>
            </a:r>
          </a:p>
          <a:p>
            <a:r>
              <a:rPr lang="es-NI" sz="3200" dirty="0" err="1" smtClean="0"/>
              <a:t>Cognitive</a:t>
            </a:r>
            <a:r>
              <a:rPr lang="es-NI" sz="3200" dirty="0" smtClean="0"/>
              <a:t> </a:t>
            </a:r>
            <a:r>
              <a:rPr lang="es-NI" sz="3200" dirty="0" err="1" smtClean="0"/>
              <a:t>stages</a:t>
            </a:r>
            <a:r>
              <a:rPr lang="es-NI" sz="3200" dirty="0" smtClean="0"/>
              <a:t> as </a:t>
            </a:r>
            <a:r>
              <a:rPr lang="es-NI" sz="3200" dirty="0" err="1" smtClean="0"/>
              <a:t>age</a:t>
            </a:r>
            <a:r>
              <a:rPr lang="es-NI" sz="3200" dirty="0" smtClean="0"/>
              <a:t> </a:t>
            </a:r>
            <a:r>
              <a:rPr lang="es-NI" sz="3200" dirty="0" err="1" smtClean="0"/>
              <a:t>appropriate</a:t>
            </a:r>
            <a:endParaRPr lang="es-NI" sz="3200" dirty="0" smtClean="0"/>
          </a:p>
          <a:p>
            <a:r>
              <a:rPr lang="es-NI" sz="3200" dirty="0" smtClean="0"/>
              <a:t>Individual </a:t>
            </a:r>
            <a:r>
              <a:rPr lang="es-NI" sz="3200" dirty="0" err="1" smtClean="0"/>
              <a:t>Internal</a:t>
            </a:r>
            <a:r>
              <a:rPr lang="es-NI" sz="3200" dirty="0" smtClean="0"/>
              <a:t> </a:t>
            </a:r>
            <a:r>
              <a:rPr lang="es-NI" sz="3200" dirty="0" err="1" smtClean="0"/>
              <a:t>Factors</a:t>
            </a:r>
            <a:r>
              <a:rPr lang="es-NI" sz="3200" dirty="0" smtClean="0"/>
              <a:t>:</a:t>
            </a:r>
          </a:p>
          <a:p>
            <a:pPr lvl="1"/>
            <a:r>
              <a:rPr lang="es-NI" sz="3200" dirty="0" smtClean="0"/>
              <a:t>Mental </a:t>
            </a:r>
            <a:r>
              <a:rPr lang="es-NI" sz="3200" dirty="0" err="1" smtClean="0"/>
              <a:t>health</a:t>
            </a:r>
            <a:r>
              <a:rPr lang="es-NI" sz="3200" dirty="0" smtClean="0"/>
              <a:t>, </a:t>
            </a:r>
            <a:r>
              <a:rPr lang="es-NI" sz="3200" dirty="0" err="1" smtClean="0"/>
              <a:t>family</a:t>
            </a:r>
            <a:r>
              <a:rPr lang="es-NI" sz="3200" dirty="0" smtClean="0"/>
              <a:t> </a:t>
            </a:r>
            <a:r>
              <a:rPr lang="es-NI" sz="3200" dirty="0" err="1" smtClean="0"/>
              <a:t>situations</a:t>
            </a:r>
            <a:r>
              <a:rPr lang="es-NI" sz="3200" dirty="0" smtClean="0"/>
              <a:t>, </a:t>
            </a:r>
            <a:r>
              <a:rPr lang="es-NI" sz="3200" dirty="0" err="1" smtClean="0"/>
              <a:t>effects</a:t>
            </a:r>
            <a:r>
              <a:rPr lang="es-NI" sz="3200" dirty="0" smtClean="0"/>
              <a:t> of </a:t>
            </a:r>
            <a:r>
              <a:rPr lang="es-NI" sz="3200" dirty="0" err="1" smtClean="0"/>
              <a:t>poverty</a:t>
            </a:r>
            <a:r>
              <a:rPr lang="es-NI" sz="3200" dirty="0" smtClean="0"/>
              <a:t>, </a:t>
            </a:r>
            <a:r>
              <a:rPr lang="es-NI" sz="3200" dirty="0" err="1" smtClean="0"/>
              <a:t>sleep</a:t>
            </a:r>
            <a:r>
              <a:rPr lang="es-NI" sz="3200" dirty="0" smtClean="0"/>
              <a:t> </a:t>
            </a:r>
            <a:r>
              <a:rPr lang="es-NI" sz="3200" dirty="0" err="1" smtClean="0"/>
              <a:t>deprivation</a:t>
            </a:r>
            <a:r>
              <a:rPr lang="es-NI" sz="3200" dirty="0" smtClean="0"/>
              <a:t>, </a:t>
            </a:r>
            <a:r>
              <a:rPr lang="es-NI" sz="3200" dirty="0" err="1" smtClean="0"/>
              <a:t>self-esteem</a:t>
            </a:r>
            <a:r>
              <a:rPr lang="es-NI" sz="3200" dirty="0" smtClean="0"/>
              <a:t>, </a:t>
            </a:r>
            <a:r>
              <a:rPr lang="es-NI" sz="3200" dirty="0" err="1" smtClean="0"/>
              <a:t>exposure</a:t>
            </a:r>
            <a:r>
              <a:rPr lang="es-NI" sz="3200" dirty="0" smtClean="0"/>
              <a:t> </a:t>
            </a:r>
            <a:r>
              <a:rPr lang="es-NI" sz="3200" dirty="0" err="1" smtClean="0"/>
              <a:t>to</a:t>
            </a:r>
            <a:r>
              <a:rPr lang="es-NI" sz="3200" dirty="0" smtClean="0"/>
              <a:t> </a:t>
            </a:r>
            <a:r>
              <a:rPr lang="es-NI" sz="3200" dirty="0" err="1" smtClean="0"/>
              <a:t>diversity</a:t>
            </a:r>
            <a:endParaRPr lang="es-NI" sz="3200" dirty="0" smtClean="0"/>
          </a:p>
          <a:p>
            <a:pPr lvl="1">
              <a:buNone/>
            </a:pPr>
            <a:endParaRPr lang="es-N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NI" sz="4400" b="1" dirty="0" err="1" smtClean="0"/>
              <a:t>Environmental</a:t>
            </a:r>
            <a:r>
              <a:rPr lang="es-NI" sz="4400" b="1" dirty="0" smtClean="0"/>
              <a:t> </a:t>
            </a:r>
            <a:r>
              <a:rPr lang="es-NI" sz="4400" b="1" dirty="0" err="1" smtClean="0"/>
              <a:t>Triggers</a:t>
            </a:r>
            <a:endParaRPr lang="es-NI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NI" sz="3200" dirty="0" err="1" smtClean="0"/>
              <a:t>What</a:t>
            </a:r>
            <a:r>
              <a:rPr lang="es-NI" sz="3200" dirty="0" smtClean="0"/>
              <a:t> </a:t>
            </a:r>
            <a:r>
              <a:rPr lang="es-NI" sz="3200" dirty="0" err="1" smtClean="0"/>
              <a:t>distracts</a:t>
            </a:r>
            <a:r>
              <a:rPr lang="es-NI" sz="3200" dirty="0" smtClean="0"/>
              <a:t> </a:t>
            </a:r>
            <a:r>
              <a:rPr lang="es-NI" sz="3200" dirty="0" err="1" smtClean="0"/>
              <a:t>you</a:t>
            </a:r>
            <a:r>
              <a:rPr lang="es-NI" sz="3200" dirty="0" smtClean="0"/>
              <a:t> as a </a:t>
            </a:r>
            <a:r>
              <a:rPr lang="es-NI" sz="3200" dirty="0" err="1" smtClean="0"/>
              <a:t>learner</a:t>
            </a:r>
            <a:r>
              <a:rPr lang="es-NI" sz="3200" dirty="0" smtClean="0"/>
              <a:t>?  </a:t>
            </a:r>
            <a:r>
              <a:rPr lang="es-NI" sz="3200" dirty="0" err="1" smtClean="0"/>
              <a:t>What</a:t>
            </a:r>
            <a:r>
              <a:rPr lang="es-NI" sz="3200" dirty="0"/>
              <a:t> </a:t>
            </a:r>
            <a:r>
              <a:rPr lang="es-NI" sz="3200" dirty="0" smtClean="0"/>
              <a:t>can </a:t>
            </a:r>
            <a:r>
              <a:rPr lang="es-NI" sz="3200" dirty="0" err="1" smtClean="0"/>
              <a:t>create</a:t>
            </a:r>
            <a:r>
              <a:rPr lang="es-NI" sz="3200" dirty="0" smtClean="0"/>
              <a:t> a </a:t>
            </a:r>
            <a:r>
              <a:rPr lang="es-NI" sz="3200" dirty="0" err="1" smtClean="0"/>
              <a:t>frustrating</a:t>
            </a:r>
            <a:r>
              <a:rPr lang="es-NI" sz="3200" dirty="0" smtClean="0"/>
              <a:t> </a:t>
            </a:r>
            <a:r>
              <a:rPr lang="es-NI" sz="3200" dirty="0" err="1" smtClean="0"/>
              <a:t>learning</a:t>
            </a:r>
            <a:r>
              <a:rPr lang="es-NI" sz="3200" dirty="0" smtClean="0"/>
              <a:t> </a:t>
            </a:r>
            <a:r>
              <a:rPr lang="es-NI" sz="3200" dirty="0" err="1" smtClean="0"/>
              <a:t>environment</a:t>
            </a:r>
            <a:r>
              <a:rPr lang="es-NI" sz="3200" dirty="0" smtClean="0"/>
              <a:t>?</a:t>
            </a:r>
          </a:p>
          <a:p>
            <a:pPr>
              <a:buNone/>
            </a:pPr>
            <a:endParaRPr lang="es-NI" dirty="0"/>
          </a:p>
          <a:p>
            <a:pPr>
              <a:buNone/>
            </a:pPr>
            <a:r>
              <a:rPr lang="es-NI" dirty="0" smtClean="0"/>
              <a:t>Ex:  “I am </a:t>
            </a:r>
            <a:r>
              <a:rPr lang="es-NI" dirty="0" err="1" smtClean="0"/>
              <a:t>partially</a:t>
            </a:r>
            <a:r>
              <a:rPr lang="es-NI" dirty="0" smtClean="0"/>
              <a:t> </a:t>
            </a:r>
            <a:r>
              <a:rPr lang="es-NI" dirty="0" err="1" smtClean="0"/>
              <a:t>hearing</a:t>
            </a:r>
            <a:r>
              <a:rPr lang="es-NI" dirty="0" smtClean="0"/>
              <a:t> </a:t>
            </a:r>
            <a:r>
              <a:rPr lang="es-NI" dirty="0" err="1" smtClean="0"/>
              <a:t>impaired</a:t>
            </a:r>
            <a:r>
              <a:rPr lang="es-NI" dirty="0" smtClean="0"/>
              <a:t>, </a:t>
            </a:r>
            <a:r>
              <a:rPr lang="es-NI" dirty="0" err="1" smtClean="0"/>
              <a:t>therefore</a:t>
            </a:r>
            <a:r>
              <a:rPr lang="es-NI" dirty="0" smtClean="0"/>
              <a:t> </a:t>
            </a:r>
            <a:r>
              <a:rPr lang="es-NI" dirty="0" err="1" smtClean="0"/>
              <a:t>it</a:t>
            </a:r>
            <a:r>
              <a:rPr lang="es-NI" dirty="0" smtClean="0"/>
              <a:t> </a:t>
            </a:r>
            <a:r>
              <a:rPr lang="es-NI" dirty="0" err="1" smtClean="0"/>
              <a:t>is</a:t>
            </a:r>
            <a:r>
              <a:rPr lang="es-NI" dirty="0" smtClean="0"/>
              <a:t> </a:t>
            </a:r>
            <a:r>
              <a:rPr lang="es-NI" dirty="0" err="1" smtClean="0"/>
              <a:t>very</a:t>
            </a:r>
            <a:r>
              <a:rPr lang="es-NI" dirty="0" smtClean="0"/>
              <a:t> </a:t>
            </a:r>
            <a:r>
              <a:rPr lang="es-NI" dirty="0" err="1" smtClean="0"/>
              <a:t>frustrating</a:t>
            </a:r>
            <a:r>
              <a:rPr lang="es-NI" dirty="0" smtClean="0"/>
              <a:t> </a:t>
            </a:r>
            <a:r>
              <a:rPr lang="es-NI" dirty="0" err="1" smtClean="0"/>
              <a:t>for</a:t>
            </a:r>
            <a:r>
              <a:rPr lang="es-NI" dirty="0" smtClean="0"/>
              <a:t> me </a:t>
            </a:r>
            <a:r>
              <a:rPr lang="es-NI" dirty="0" err="1" smtClean="0"/>
              <a:t>to</a:t>
            </a:r>
            <a:r>
              <a:rPr lang="es-NI" dirty="0" smtClean="0"/>
              <a:t> </a:t>
            </a:r>
            <a:r>
              <a:rPr lang="es-NI" dirty="0" err="1" smtClean="0"/>
              <a:t>teach</a:t>
            </a:r>
            <a:r>
              <a:rPr lang="es-NI" dirty="0" smtClean="0"/>
              <a:t>/</a:t>
            </a:r>
            <a:r>
              <a:rPr lang="es-NI" dirty="0" err="1" smtClean="0"/>
              <a:t>learn</a:t>
            </a:r>
            <a:r>
              <a:rPr lang="es-NI" dirty="0" smtClean="0"/>
              <a:t> </a:t>
            </a:r>
            <a:r>
              <a:rPr lang="es-NI" dirty="0" err="1" smtClean="0"/>
              <a:t>when</a:t>
            </a:r>
            <a:r>
              <a:rPr lang="es-NI" dirty="0" smtClean="0"/>
              <a:t> </a:t>
            </a:r>
            <a:r>
              <a:rPr lang="es-NI" dirty="0" err="1" smtClean="0"/>
              <a:t>there</a:t>
            </a:r>
            <a:r>
              <a:rPr lang="es-NI" dirty="0" smtClean="0"/>
              <a:t> are </a:t>
            </a:r>
            <a:r>
              <a:rPr lang="es-NI" dirty="0" err="1" smtClean="0"/>
              <a:t>loud</a:t>
            </a:r>
            <a:r>
              <a:rPr lang="es-NI" dirty="0" smtClean="0"/>
              <a:t> </a:t>
            </a:r>
            <a:r>
              <a:rPr lang="es-NI" dirty="0" err="1" smtClean="0"/>
              <a:t>noises</a:t>
            </a:r>
            <a:r>
              <a:rPr lang="es-NI" dirty="0" smtClean="0"/>
              <a:t> </a:t>
            </a:r>
            <a:r>
              <a:rPr lang="es-NI" dirty="0" err="1" smtClean="0"/>
              <a:t>outside</a:t>
            </a:r>
            <a:r>
              <a:rPr lang="es-NI" dirty="0" smtClean="0"/>
              <a:t> </a:t>
            </a:r>
            <a:r>
              <a:rPr lang="es-NI" dirty="0" err="1" smtClean="0"/>
              <a:t>like</a:t>
            </a:r>
            <a:r>
              <a:rPr lang="es-NI" dirty="0" smtClean="0"/>
              <a:t> </a:t>
            </a:r>
            <a:r>
              <a:rPr lang="es-NI" dirty="0" err="1" smtClean="0"/>
              <a:t>lawn</a:t>
            </a:r>
            <a:r>
              <a:rPr lang="es-NI" dirty="0" smtClean="0"/>
              <a:t> </a:t>
            </a:r>
            <a:r>
              <a:rPr lang="es-NI" dirty="0" err="1" smtClean="0"/>
              <a:t>mowers</a:t>
            </a:r>
            <a:r>
              <a:rPr lang="es-NI" dirty="0" smtClean="0"/>
              <a:t>, </a:t>
            </a:r>
            <a:r>
              <a:rPr lang="es-NI" dirty="0" err="1" smtClean="0"/>
              <a:t>music</a:t>
            </a:r>
            <a:r>
              <a:rPr lang="es-NI" dirty="0" smtClean="0"/>
              <a:t> </a:t>
            </a:r>
            <a:r>
              <a:rPr lang="es-NI" dirty="0" err="1" smtClean="0"/>
              <a:t>or</a:t>
            </a:r>
            <a:r>
              <a:rPr lang="es-NI" dirty="0" smtClean="0"/>
              <a:t> </a:t>
            </a:r>
            <a:r>
              <a:rPr lang="es-NI" dirty="0" err="1" smtClean="0"/>
              <a:t>parades</a:t>
            </a:r>
            <a:r>
              <a:rPr lang="es-NI" dirty="0" smtClean="0"/>
              <a:t>.”</a:t>
            </a:r>
          </a:p>
          <a:p>
            <a:pPr>
              <a:buNone/>
            </a:pPr>
            <a:endParaRPr lang="es-NI" dirty="0"/>
          </a:p>
          <a:p>
            <a:pPr algn="ctr">
              <a:buNone/>
            </a:pPr>
            <a:r>
              <a:rPr lang="es-NI" i="1" dirty="0" err="1" smtClean="0"/>
              <a:t>Turn</a:t>
            </a:r>
            <a:r>
              <a:rPr lang="es-NI" i="1" dirty="0" smtClean="0"/>
              <a:t> and </a:t>
            </a:r>
            <a:r>
              <a:rPr lang="es-NI" i="1" dirty="0" err="1" smtClean="0"/>
              <a:t>talk</a:t>
            </a:r>
            <a:r>
              <a:rPr lang="es-NI" i="1" dirty="0" smtClean="0"/>
              <a:t> </a:t>
            </a:r>
            <a:r>
              <a:rPr lang="es-NI" i="1" dirty="0" err="1" smtClean="0"/>
              <a:t>with</a:t>
            </a:r>
            <a:r>
              <a:rPr lang="es-NI" i="1" dirty="0" smtClean="0"/>
              <a:t> a </a:t>
            </a:r>
            <a:r>
              <a:rPr lang="es-NI" i="1" dirty="0" err="1" smtClean="0"/>
              <a:t>partner</a:t>
            </a:r>
            <a:endParaRPr lang="es-NI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14338"/>
            <a:ext cx="9001156" cy="1143000"/>
          </a:xfrm>
        </p:spPr>
        <p:txBody>
          <a:bodyPr>
            <a:normAutofit fontScale="90000"/>
          </a:bodyPr>
          <a:lstStyle/>
          <a:p>
            <a:r>
              <a:rPr lang="es-NI" sz="3600" b="1" dirty="0" err="1" smtClean="0"/>
              <a:t>Creating</a:t>
            </a:r>
            <a:r>
              <a:rPr lang="es-NI" sz="3600" b="1" dirty="0" smtClean="0"/>
              <a:t> a </a:t>
            </a:r>
            <a:r>
              <a:rPr lang="es-NI" sz="3600" b="1" dirty="0" err="1" smtClean="0"/>
              <a:t>Safe</a:t>
            </a:r>
            <a:r>
              <a:rPr lang="es-NI" sz="3600" b="1" dirty="0" smtClean="0"/>
              <a:t> </a:t>
            </a:r>
            <a:r>
              <a:rPr lang="es-NI" sz="3600" b="1" dirty="0" err="1" smtClean="0"/>
              <a:t>Classroom</a:t>
            </a:r>
            <a:r>
              <a:rPr lang="es-NI" sz="3600" b="1" dirty="0" smtClean="0"/>
              <a:t> </a:t>
            </a:r>
            <a:r>
              <a:rPr lang="es-NI" sz="3600" b="1" dirty="0" err="1" smtClean="0"/>
              <a:t>Environment</a:t>
            </a:r>
            <a:endParaRPr lang="es-NI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901146" cy="5857892"/>
          </a:xfrm>
        </p:spPr>
        <p:txBody>
          <a:bodyPr>
            <a:normAutofit/>
          </a:bodyPr>
          <a:lstStyle/>
          <a:p>
            <a:r>
              <a:rPr lang="es-NI" dirty="0" err="1" smtClean="0"/>
              <a:t>Seating</a:t>
            </a:r>
            <a:r>
              <a:rPr lang="es-NI" dirty="0" smtClean="0"/>
              <a:t> </a:t>
            </a:r>
            <a:r>
              <a:rPr lang="es-NI" dirty="0" err="1" smtClean="0"/>
              <a:t>Arrangements</a:t>
            </a:r>
            <a:endParaRPr lang="es-NI" dirty="0" smtClean="0"/>
          </a:p>
          <a:p>
            <a:r>
              <a:rPr lang="es-NI" dirty="0" err="1" smtClean="0"/>
              <a:t>Room</a:t>
            </a:r>
            <a:r>
              <a:rPr lang="es-NI" dirty="0" smtClean="0"/>
              <a:t> </a:t>
            </a:r>
            <a:r>
              <a:rPr lang="es-NI" dirty="0" err="1" smtClean="0"/>
              <a:t>organization</a:t>
            </a:r>
            <a:r>
              <a:rPr lang="es-NI" dirty="0" smtClean="0"/>
              <a:t>/</a:t>
            </a:r>
            <a:r>
              <a:rPr lang="es-NI" dirty="0" err="1" smtClean="0"/>
              <a:t>Desk</a:t>
            </a:r>
            <a:r>
              <a:rPr lang="es-NI" dirty="0" smtClean="0"/>
              <a:t> </a:t>
            </a:r>
            <a:r>
              <a:rPr lang="es-NI" dirty="0" err="1" smtClean="0"/>
              <a:t>placement</a:t>
            </a:r>
            <a:endParaRPr lang="es-NI" dirty="0" smtClean="0"/>
          </a:p>
          <a:p>
            <a:r>
              <a:rPr lang="es-NI" dirty="0" smtClean="0"/>
              <a:t>Material </a:t>
            </a:r>
            <a:r>
              <a:rPr lang="es-NI" dirty="0" err="1" smtClean="0"/>
              <a:t>availability</a:t>
            </a:r>
            <a:endParaRPr lang="es-NI" dirty="0" smtClean="0"/>
          </a:p>
          <a:p>
            <a:r>
              <a:rPr lang="es-NI" dirty="0" err="1" smtClean="0"/>
              <a:t>Temperature</a:t>
            </a:r>
            <a:r>
              <a:rPr lang="es-NI" dirty="0" smtClean="0"/>
              <a:t> control</a:t>
            </a:r>
          </a:p>
          <a:p>
            <a:r>
              <a:rPr lang="es-NI" dirty="0" smtClean="0"/>
              <a:t>Time of </a:t>
            </a:r>
            <a:r>
              <a:rPr lang="es-NI" dirty="0" err="1" smtClean="0"/>
              <a:t>Day</a:t>
            </a:r>
            <a:endParaRPr lang="es-NI" dirty="0"/>
          </a:p>
          <a:p>
            <a:r>
              <a:rPr lang="es-NI" dirty="0" err="1" smtClean="0"/>
              <a:t>Sun</a:t>
            </a:r>
            <a:r>
              <a:rPr lang="es-NI" dirty="0" smtClean="0"/>
              <a:t> </a:t>
            </a:r>
            <a:r>
              <a:rPr lang="es-NI" dirty="0" err="1" smtClean="0"/>
              <a:t>exposure</a:t>
            </a:r>
            <a:endParaRPr lang="es-NI" dirty="0" smtClean="0"/>
          </a:p>
          <a:p>
            <a:r>
              <a:rPr lang="es-NI" dirty="0" err="1" smtClean="0"/>
              <a:t>Hunger</a:t>
            </a:r>
            <a:r>
              <a:rPr lang="es-NI" dirty="0" smtClean="0"/>
              <a:t>/</a:t>
            </a:r>
            <a:r>
              <a:rPr lang="es-NI" dirty="0" err="1" smtClean="0"/>
              <a:t>Ample</a:t>
            </a:r>
            <a:r>
              <a:rPr lang="es-NI" dirty="0" smtClean="0"/>
              <a:t> </a:t>
            </a:r>
            <a:r>
              <a:rPr lang="es-NI" dirty="0" err="1" smtClean="0"/>
              <a:t>Energy</a:t>
            </a:r>
            <a:endParaRPr lang="es-NI" dirty="0" smtClean="0"/>
          </a:p>
          <a:p>
            <a:r>
              <a:rPr lang="es-NI" dirty="0" err="1" smtClean="0"/>
              <a:t>Clutter</a:t>
            </a:r>
            <a:r>
              <a:rPr lang="es-NI" dirty="0" smtClean="0"/>
              <a:t> vs. </a:t>
            </a:r>
            <a:r>
              <a:rPr lang="es-NI" dirty="0" err="1" smtClean="0"/>
              <a:t>Organization</a:t>
            </a:r>
            <a:endParaRPr lang="es-NI" dirty="0" smtClean="0"/>
          </a:p>
          <a:p>
            <a:pPr marL="742950" lvl="2" indent="-342900"/>
            <a:r>
              <a:rPr lang="es-NI" dirty="0" err="1" smtClean="0"/>
              <a:t>Physical</a:t>
            </a:r>
            <a:r>
              <a:rPr lang="es-NI" dirty="0" smtClean="0"/>
              <a:t> </a:t>
            </a:r>
            <a:r>
              <a:rPr lang="es-NI" dirty="0" err="1" smtClean="0"/>
              <a:t>space</a:t>
            </a:r>
            <a:r>
              <a:rPr lang="es-NI" dirty="0" smtClean="0"/>
              <a:t> as </a:t>
            </a:r>
            <a:r>
              <a:rPr lang="es-NI" dirty="0" err="1" smtClean="0"/>
              <a:t>reflection</a:t>
            </a:r>
            <a:r>
              <a:rPr lang="es-NI" dirty="0" smtClean="0"/>
              <a:t> of </a:t>
            </a:r>
            <a:r>
              <a:rPr lang="es-NI" dirty="0" err="1" smtClean="0"/>
              <a:t>our</a:t>
            </a:r>
            <a:r>
              <a:rPr lang="es-NI" dirty="0" smtClean="0"/>
              <a:t> mental </a:t>
            </a:r>
            <a:r>
              <a:rPr lang="es-NI" dirty="0" err="1" smtClean="0"/>
              <a:t>space</a:t>
            </a:r>
            <a:endParaRPr lang="es-NI" dirty="0" smtClean="0"/>
          </a:p>
          <a:p>
            <a:r>
              <a:rPr lang="es-NI" b="1" dirty="0" smtClean="0"/>
              <a:t>*</a:t>
            </a:r>
            <a:r>
              <a:rPr lang="es-NI" b="1" dirty="0" err="1" smtClean="0"/>
              <a:t>Maintain</a:t>
            </a:r>
            <a:r>
              <a:rPr lang="es-NI" b="1" dirty="0" smtClean="0"/>
              <a:t> </a:t>
            </a:r>
            <a:r>
              <a:rPr lang="es-NI" b="1" dirty="0" err="1" smtClean="0"/>
              <a:t>structure</a:t>
            </a:r>
            <a:r>
              <a:rPr lang="es-NI" b="1" dirty="0" smtClean="0"/>
              <a:t>, </a:t>
            </a:r>
            <a:r>
              <a:rPr lang="es-NI" b="1" dirty="0" err="1" smtClean="0"/>
              <a:t>predictability</a:t>
            </a:r>
            <a:r>
              <a:rPr lang="es-NI" b="1" dirty="0" smtClean="0"/>
              <a:t> and </a:t>
            </a:r>
            <a:r>
              <a:rPr lang="es-NI" b="1" dirty="0" err="1" smtClean="0"/>
              <a:t>routines</a:t>
            </a:r>
            <a:endParaRPr lang="es-NI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NI" sz="4000" b="1" dirty="0" err="1" smtClean="0"/>
              <a:t>Importance</a:t>
            </a:r>
            <a:r>
              <a:rPr lang="es-NI" sz="4000" b="1" dirty="0" smtClean="0"/>
              <a:t> of </a:t>
            </a:r>
            <a:r>
              <a:rPr lang="es-NI" sz="4000" b="1" dirty="0" err="1" smtClean="0"/>
              <a:t>Body</a:t>
            </a:r>
            <a:r>
              <a:rPr lang="es-NI" sz="4000" b="1" dirty="0" smtClean="0"/>
              <a:t> </a:t>
            </a:r>
            <a:r>
              <a:rPr lang="es-NI" sz="4000" b="1" dirty="0" err="1" smtClean="0"/>
              <a:t>Language</a:t>
            </a:r>
            <a:endParaRPr lang="es-NI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NI" dirty="0" smtClean="0"/>
          </a:p>
          <a:p>
            <a:pPr algn="ctr">
              <a:buNone/>
            </a:pPr>
            <a:endParaRPr lang="es-NI" dirty="0"/>
          </a:p>
          <a:p>
            <a:pPr algn="ctr">
              <a:buNone/>
            </a:pPr>
            <a:r>
              <a:rPr lang="es-NI" dirty="0" err="1" smtClean="0"/>
              <a:t>Body</a:t>
            </a:r>
            <a:r>
              <a:rPr lang="es-NI" dirty="0" smtClean="0"/>
              <a:t> Line up </a:t>
            </a:r>
            <a:r>
              <a:rPr lang="es-NI" dirty="0" err="1" smtClean="0"/>
              <a:t>experiment</a:t>
            </a:r>
            <a:r>
              <a:rPr lang="es-NI" dirty="0" smtClean="0"/>
              <a:t>!</a:t>
            </a:r>
            <a:endParaRPr lang="es-N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NI" sz="4000" b="1" dirty="0" err="1" smtClean="0"/>
              <a:t>Physical</a:t>
            </a:r>
            <a:r>
              <a:rPr lang="es-NI" sz="4000" b="1" dirty="0" smtClean="0"/>
              <a:t> </a:t>
            </a:r>
            <a:r>
              <a:rPr lang="es-NI" sz="4000" b="1" dirty="0" err="1" smtClean="0"/>
              <a:t>Factors</a:t>
            </a:r>
            <a:r>
              <a:rPr lang="es-NI" sz="4000" b="1" dirty="0" smtClean="0"/>
              <a:t> </a:t>
            </a:r>
            <a:r>
              <a:rPr lang="es-NI" sz="4000" b="1" dirty="0" err="1" smtClean="0"/>
              <a:t>to</a:t>
            </a:r>
            <a:r>
              <a:rPr lang="es-NI" sz="4000" b="1" dirty="0" smtClean="0"/>
              <a:t> </a:t>
            </a:r>
            <a:r>
              <a:rPr lang="es-NI" sz="4000" b="1" dirty="0" err="1" smtClean="0"/>
              <a:t>Consider</a:t>
            </a:r>
            <a:endParaRPr lang="es-NI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0080" y="1643050"/>
            <a:ext cx="8503920" cy="4572000"/>
          </a:xfrm>
        </p:spPr>
        <p:txBody>
          <a:bodyPr>
            <a:normAutofit/>
          </a:bodyPr>
          <a:lstStyle/>
          <a:p>
            <a:r>
              <a:rPr lang="es-NI" sz="3200" dirty="0" err="1" smtClean="0"/>
              <a:t>Eye</a:t>
            </a:r>
            <a:r>
              <a:rPr lang="es-NI" sz="3200" dirty="0" smtClean="0"/>
              <a:t> </a:t>
            </a:r>
            <a:r>
              <a:rPr lang="es-NI" sz="3200" dirty="0" err="1" smtClean="0"/>
              <a:t>contact</a:t>
            </a:r>
            <a:endParaRPr lang="es-NI" sz="3200" dirty="0" smtClean="0"/>
          </a:p>
          <a:p>
            <a:r>
              <a:rPr lang="es-NI" sz="3200" dirty="0" err="1" smtClean="0"/>
              <a:t>Gender</a:t>
            </a:r>
            <a:r>
              <a:rPr lang="es-NI" sz="3200" dirty="0" smtClean="0"/>
              <a:t> </a:t>
            </a:r>
            <a:r>
              <a:rPr lang="es-NI" sz="3200" dirty="0" err="1" smtClean="0"/>
              <a:t>differences</a:t>
            </a:r>
            <a:endParaRPr lang="es-NI" sz="3200" dirty="0" smtClean="0"/>
          </a:p>
          <a:p>
            <a:r>
              <a:rPr lang="es-NI" sz="3200" dirty="0" smtClean="0"/>
              <a:t>Cultural </a:t>
            </a:r>
            <a:r>
              <a:rPr lang="es-NI" sz="3200" dirty="0" err="1" smtClean="0"/>
              <a:t>differences</a:t>
            </a:r>
            <a:endParaRPr lang="es-NI" sz="3200" dirty="0" smtClean="0"/>
          </a:p>
          <a:p>
            <a:r>
              <a:rPr lang="es-NI" sz="3200" dirty="0" err="1" smtClean="0"/>
              <a:t>Height</a:t>
            </a:r>
            <a:r>
              <a:rPr lang="es-NI" sz="3200" dirty="0" smtClean="0"/>
              <a:t>/</a:t>
            </a:r>
            <a:r>
              <a:rPr lang="es-NI" sz="3200" dirty="0" err="1" smtClean="0"/>
              <a:t>size</a:t>
            </a:r>
            <a:r>
              <a:rPr lang="es-NI" sz="3200" dirty="0" smtClean="0"/>
              <a:t> </a:t>
            </a:r>
            <a:r>
              <a:rPr lang="es-NI" sz="3200" dirty="0" err="1" smtClean="0"/>
              <a:t>differences</a:t>
            </a:r>
            <a:endParaRPr lang="es-NI" sz="3200" dirty="0" smtClean="0"/>
          </a:p>
          <a:p>
            <a:r>
              <a:rPr lang="es-NI" sz="3200" dirty="0" smtClean="0"/>
              <a:t>Individual </a:t>
            </a:r>
            <a:r>
              <a:rPr lang="es-NI" sz="3200" dirty="0" err="1" smtClean="0"/>
              <a:t>body</a:t>
            </a:r>
            <a:r>
              <a:rPr lang="es-NI" sz="3200" dirty="0" smtClean="0"/>
              <a:t> </a:t>
            </a:r>
            <a:r>
              <a:rPr lang="es-NI" sz="3200" dirty="0" err="1" smtClean="0"/>
              <a:t>boundaries</a:t>
            </a:r>
            <a:endParaRPr lang="es-NI" sz="3200" dirty="0" smtClean="0"/>
          </a:p>
          <a:p>
            <a:r>
              <a:rPr lang="es-NI" sz="3200" dirty="0" err="1" smtClean="0"/>
              <a:t>Personalities</a:t>
            </a:r>
            <a:endParaRPr lang="es-N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NI" sz="4000" b="1" dirty="0" err="1" smtClean="0"/>
              <a:t>Behavioral</a:t>
            </a:r>
            <a:r>
              <a:rPr lang="es-NI" sz="4000" b="1" dirty="0" smtClean="0"/>
              <a:t> </a:t>
            </a:r>
            <a:r>
              <a:rPr lang="es-NI" sz="4000" b="1" dirty="0" err="1" smtClean="0"/>
              <a:t>Cues</a:t>
            </a:r>
            <a:r>
              <a:rPr lang="es-NI" sz="4000" b="1" dirty="0" smtClean="0"/>
              <a:t> </a:t>
            </a:r>
            <a:r>
              <a:rPr lang="es-NI" sz="4000" b="1" dirty="0" err="1" smtClean="0"/>
              <a:t>for</a:t>
            </a:r>
            <a:r>
              <a:rPr lang="es-NI" sz="4000" b="1" dirty="0" smtClean="0"/>
              <a:t> </a:t>
            </a:r>
            <a:r>
              <a:rPr lang="es-NI" sz="4000" b="1" dirty="0" err="1" smtClean="0"/>
              <a:t>Aggression</a:t>
            </a:r>
            <a:endParaRPr lang="es-NI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52610" y="1500174"/>
            <a:ext cx="8591390" cy="4973786"/>
          </a:xfrm>
        </p:spPr>
        <p:txBody>
          <a:bodyPr>
            <a:normAutofit/>
          </a:bodyPr>
          <a:lstStyle/>
          <a:p>
            <a:r>
              <a:rPr lang="es-NI" sz="3200" dirty="0" smtClean="0"/>
              <a:t>Verbal </a:t>
            </a:r>
            <a:r>
              <a:rPr lang="es-NI" sz="3200" dirty="0" err="1" smtClean="0"/>
              <a:t>Cues</a:t>
            </a:r>
            <a:endParaRPr lang="es-NI" sz="3200" dirty="0" smtClean="0"/>
          </a:p>
          <a:p>
            <a:pPr lvl="1"/>
            <a:r>
              <a:rPr lang="es-NI" dirty="0" err="1" smtClean="0"/>
              <a:t>What</a:t>
            </a:r>
            <a:r>
              <a:rPr lang="es-NI" dirty="0" smtClean="0"/>
              <a:t> </a:t>
            </a:r>
            <a:r>
              <a:rPr lang="es-NI" dirty="0" err="1" smtClean="0"/>
              <a:t>is</a:t>
            </a:r>
            <a:r>
              <a:rPr lang="es-NI" dirty="0" smtClean="0"/>
              <a:t> </a:t>
            </a:r>
            <a:r>
              <a:rPr lang="es-NI" dirty="0" err="1" smtClean="0"/>
              <a:t>being</a:t>
            </a:r>
            <a:r>
              <a:rPr lang="es-NI" dirty="0" smtClean="0"/>
              <a:t> </a:t>
            </a:r>
            <a:r>
              <a:rPr lang="es-NI" dirty="0" err="1" smtClean="0"/>
              <a:t>said</a:t>
            </a:r>
            <a:endParaRPr lang="es-NI" dirty="0" smtClean="0"/>
          </a:p>
          <a:p>
            <a:pPr lvl="1"/>
            <a:r>
              <a:rPr lang="es-NI" dirty="0" smtClean="0"/>
              <a:t>HOW </a:t>
            </a:r>
            <a:r>
              <a:rPr lang="es-NI" dirty="0" err="1" smtClean="0"/>
              <a:t>it</a:t>
            </a:r>
            <a:r>
              <a:rPr lang="es-NI" dirty="0" smtClean="0"/>
              <a:t> </a:t>
            </a:r>
            <a:r>
              <a:rPr lang="es-NI" dirty="0" err="1" smtClean="0"/>
              <a:t>is</a:t>
            </a:r>
            <a:r>
              <a:rPr lang="es-NI" dirty="0" smtClean="0"/>
              <a:t> </a:t>
            </a:r>
            <a:r>
              <a:rPr lang="es-NI" dirty="0" err="1" smtClean="0"/>
              <a:t>being</a:t>
            </a:r>
            <a:r>
              <a:rPr lang="es-NI" dirty="0" smtClean="0"/>
              <a:t> </a:t>
            </a:r>
            <a:r>
              <a:rPr lang="es-NI" dirty="0" err="1" smtClean="0"/>
              <a:t>said</a:t>
            </a:r>
            <a:r>
              <a:rPr lang="es-NI" dirty="0" smtClean="0"/>
              <a:t> (</a:t>
            </a:r>
            <a:r>
              <a:rPr lang="es-NI" dirty="0" err="1" smtClean="0"/>
              <a:t>volume</a:t>
            </a:r>
            <a:r>
              <a:rPr lang="es-NI" dirty="0" smtClean="0"/>
              <a:t>, </a:t>
            </a:r>
            <a:r>
              <a:rPr lang="es-NI" dirty="0" err="1" smtClean="0"/>
              <a:t>speed</a:t>
            </a:r>
            <a:r>
              <a:rPr lang="es-NI" dirty="0" smtClean="0"/>
              <a:t>, </a:t>
            </a:r>
            <a:r>
              <a:rPr lang="es-NI" dirty="0" err="1" smtClean="0"/>
              <a:t>silence</a:t>
            </a:r>
            <a:r>
              <a:rPr lang="es-NI" dirty="0" smtClean="0"/>
              <a:t>)</a:t>
            </a:r>
          </a:p>
          <a:p>
            <a:pPr>
              <a:buNone/>
            </a:pPr>
            <a:endParaRPr lang="es-NI" dirty="0" smtClean="0"/>
          </a:p>
          <a:p>
            <a:r>
              <a:rPr lang="es-NI" sz="3200" dirty="0" err="1" smtClean="0"/>
              <a:t>Physical</a:t>
            </a:r>
            <a:r>
              <a:rPr lang="es-NI" sz="3200" dirty="0" smtClean="0"/>
              <a:t> </a:t>
            </a:r>
            <a:r>
              <a:rPr lang="es-NI" sz="3200" dirty="0" err="1" smtClean="0"/>
              <a:t>Behavioral</a:t>
            </a:r>
            <a:r>
              <a:rPr lang="es-NI" sz="3200" dirty="0" smtClean="0"/>
              <a:t> </a:t>
            </a:r>
            <a:r>
              <a:rPr lang="es-NI" sz="3200" dirty="0" err="1" smtClean="0"/>
              <a:t>Cues</a:t>
            </a:r>
            <a:endParaRPr lang="es-NI" sz="3200" dirty="0" smtClean="0"/>
          </a:p>
          <a:p>
            <a:pPr lvl="1"/>
            <a:r>
              <a:rPr lang="es-NI" dirty="0" err="1" smtClean="0"/>
              <a:t>Pacing</a:t>
            </a:r>
            <a:r>
              <a:rPr lang="es-NI" dirty="0" smtClean="0"/>
              <a:t> back and </a:t>
            </a:r>
            <a:r>
              <a:rPr lang="es-NI" dirty="0" err="1" smtClean="0"/>
              <a:t>forth</a:t>
            </a:r>
            <a:endParaRPr lang="es-NI" dirty="0" smtClean="0"/>
          </a:p>
          <a:p>
            <a:pPr lvl="1"/>
            <a:r>
              <a:rPr lang="es-NI" dirty="0" err="1" smtClean="0"/>
              <a:t>Fidgeting</a:t>
            </a:r>
            <a:r>
              <a:rPr lang="es-NI" dirty="0" smtClean="0"/>
              <a:t> </a:t>
            </a:r>
            <a:endParaRPr lang="es-NI" dirty="0" smtClean="0"/>
          </a:p>
          <a:p>
            <a:pPr lvl="2"/>
            <a:r>
              <a:rPr lang="es-NI" dirty="0" err="1" smtClean="0"/>
              <a:t>hyperactive</a:t>
            </a:r>
            <a:r>
              <a:rPr lang="es-NI" dirty="0" smtClean="0"/>
              <a:t> </a:t>
            </a:r>
            <a:r>
              <a:rPr lang="es-NI" dirty="0" err="1" smtClean="0"/>
              <a:t>or</a:t>
            </a:r>
            <a:r>
              <a:rPr lang="es-NI" dirty="0" smtClean="0"/>
              <a:t> </a:t>
            </a:r>
            <a:r>
              <a:rPr lang="es-NI" dirty="0" err="1" smtClean="0"/>
              <a:t>nervous</a:t>
            </a:r>
            <a:r>
              <a:rPr lang="es-NI" dirty="0" smtClean="0"/>
              <a:t>?  </a:t>
            </a:r>
            <a:r>
              <a:rPr lang="es-NI" dirty="0" err="1" smtClean="0"/>
              <a:t>Not</a:t>
            </a:r>
            <a:r>
              <a:rPr lang="es-NI" dirty="0" smtClean="0"/>
              <a:t> </a:t>
            </a:r>
            <a:r>
              <a:rPr lang="es-NI" dirty="0" err="1" smtClean="0"/>
              <a:t>like</a:t>
            </a:r>
            <a:r>
              <a:rPr lang="es-NI" dirty="0" smtClean="0"/>
              <a:t> </a:t>
            </a:r>
            <a:r>
              <a:rPr lang="es-NI" dirty="0" err="1" smtClean="0"/>
              <a:t>baseline</a:t>
            </a:r>
            <a:r>
              <a:rPr lang="es-NI" dirty="0" smtClean="0"/>
              <a:t> </a:t>
            </a:r>
            <a:r>
              <a:rPr lang="es-NI" dirty="0" err="1" smtClean="0"/>
              <a:t>self</a:t>
            </a:r>
            <a:r>
              <a:rPr lang="es-NI" dirty="0" smtClean="0"/>
              <a:t>?</a:t>
            </a:r>
            <a:endParaRPr lang="es-NI" dirty="0" smtClean="0"/>
          </a:p>
          <a:p>
            <a:pPr lvl="1"/>
            <a:r>
              <a:rPr lang="es-NI" dirty="0" err="1" smtClean="0"/>
              <a:t>Name</a:t>
            </a:r>
            <a:r>
              <a:rPr lang="es-NI" dirty="0" smtClean="0"/>
              <a:t> </a:t>
            </a:r>
            <a:r>
              <a:rPr lang="es-NI" dirty="0" err="1" smtClean="0"/>
              <a:t>calling</a:t>
            </a:r>
            <a:endParaRPr lang="es-NI" dirty="0" smtClean="0"/>
          </a:p>
          <a:p>
            <a:pPr lvl="1"/>
            <a:r>
              <a:rPr lang="es-NI" dirty="0" err="1" smtClean="0"/>
              <a:t>Cursing</a:t>
            </a:r>
            <a:endParaRPr lang="es-NI" dirty="0" smtClean="0"/>
          </a:p>
          <a:p>
            <a:pPr lvl="1"/>
            <a:r>
              <a:rPr lang="es-NI" dirty="0" err="1" smtClean="0"/>
              <a:t>Posture</a:t>
            </a:r>
            <a:endParaRPr lang="es-NI" dirty="0" smtClean="0"/>
          </a:p>
          <a:p>
            <a:endParaRPr lang="es-NI" dirty="0" smtClean="0"/>
          </a:p>
          <a:p>
            <a:pPr lvl="1">
              <a:buNone/>
            </a:pPr>
            <a:endParaRPr lang="es-N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140</TotalTime>
  <Words>383</Words>
  <Application>Microsoft Office PowerPoint</Application>
  <PresentationFormat>Presentación en pantalla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Civil</vt:lpstr>
      <vt:lpstr> Therapeutic Crisis Intervention:  De-Escalation Techniques</vt:lpstr>
      <vt:lpstr>Objectives:</vt:lpstr>
      <vt:lpstr>What is an “Emotional Crisis”?</vt:lpstr>
      <vt:lpstr>The Pyschology of Teaching</vt:lpstr>
      <vt:lpstr>Environmental Triggers</vt:lpstr>
      <vt:lpstr>Creating a Safe Classroom Environment</vt:lpstr>
      <vt:lpstr>Importance of Body Language</vt:lpstr>
      <vt:lpstr>Physical Factors to Consider</vt:lpstr>
      <vt:lpstr>Behavioral Cues for Aggression</vt:lpstr>
      <vt:lpstr>De-escalation Techniques and Prevention Strategies</vt:lpstr>
      <vt:lpstr>Active Listening</vt:lpstr>
      <vt:lpstr>Role Play Practice</vt:lpstr>
      <vt:lpstr>Reminders</vt:lpstr>
      <vt:lpstr>Questions or Comments?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Therapeutic Crisis Intervention:  De-Escalation Techniques</dc:title>
  <dc:creator>Usuario</dc:creator>
  <cp:lastModifiedBy>Usuario</cp:lastModifiedBy>
  <cp:revision>15</cp:revision>
  <dcterms:created xsi:type="dcterms:W3CDTF">2013-01-03T22:04:07Z</dcterms:created>
  <dcterms:modified xsi:type="dcterms:W3CDTF">2013-01-05T17:59:04Z</dcterms:modified>
</cp:coreProperties>
</file>