
<file path=[Content_Types].xml><?xml version="1.0" encoding="utf-8"?>
<Types xmlns="http://schemas.openxmlformats.org/package/2006/content-types">
  <Default Extension="xml" ContentType="application/xml"/>
  <Default Extension="doc" ContentType="application/msword"/>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embeddings/oleObject1.bin" ContentType="application/vnd.openxmlformats-officedocument.oleObject"/>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embeddings/oleObject2.bin" ContentType="application/vnd.openxmlformats-officedocument.oleObject"/>
  <Override PartName="/ppt/notesSlides/notesSlide18.xml" ContentType="application/vnd.openxmlformats-officedocument.presentationml.notesSlide+xml"/>
  <Override PartName="/ppt/embeddings/oleObject3.bin" ContentType="application/vnd.openxmlformats-officedocument.oleObject"/>
  <Override PartName="/ppt/notesSlides/notesSlide19.xml" ContentType="application/vnd.openxmlformats-officedocument.presentationml.notesSlide+xml"/>
  <Override PartName="/ppt/notesSlides/notesSlide20.xml" ContentType="application/vnd.openxmlformats-officedocument.presentationml.notesSlide+xml"/>
  <Override PartName="/ppt/embeddings/oleObject4.bin" ContentType="application/vnd.openxmlformats-officedocument.oleObject"/>
  <Override PartName="/ppt/notesSlides/notesSlide21.xml" ContentType="application/vnd.openxmlformats-officedocument.presentationml.notesSlide+xml"/>
  <Override PartName="/ppt/embeddings/oleObject5.bin" ContentType="application/vnd.openxmlformats-officedocument.oleObject"/>
  <Override PartName="/ppt/notesSlides/notesSlide22.xml" ContentType="application/vnd.openxmlformats-officedocument.presentationml.notesSlide+xml"/>
  <Override PartName="/ppt/embeddings/oleObject6.bin" ContentType="application/vnd.openxmlformats-officedocument.oleObject"/>
  <Override PartName="/ppt/notesSlides/notesSlide23.xml" ContentType="application/vnd.openxmlformats-officedocument.presentationml.notesSlide+xml"/>
  <Override PartName="/ppt/notesSlides/notesSlide24.xml" ContentType="application/vnd.openxmlformats-officedocument.presentationml.notesSlide+xml"/>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notesSlides/notesSlide25.xml" ContentType="application/vnd.openxmlformats-officedocument.presentationml.notesSlide+xml"/>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embeddings/oleObject14.bin" ContentType="application/vnd.openxmlformats-officedocument.oleObject"/>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77"/>
  </p:notesMasterIdLst>
  <p:sldIdLst>
    <p:sldId id="322" r:id="rId2"/>
    <p:sldId id="256" r:id="rId3"/>
    <p:sldId id="312" r:id="rId4"/>
    <p:sldId id="307" r:id="rId5"/>
    <p:sldId id="268" r:id="rId6"/>
    <p:sldId id="272" r:id="rId7"/>
    <p:sldId id="258" r:id="rId8"/>
    <p:sldId id="275" r:id="rId9"/>
    <p:sldId id="276" r:id="rId10"/>
    <p:sldId id="308" r:id="rId11"/>
    <p:sldId id="262" r:id="rId12"/>
    <p:sldId id="277" r:id="rId13"/>
    <p:sldId id="295" r:id="rId14"/>
    <p:sldId id="273" r:id="rId15"/>
    <p:sldId id="315" r:id="rId16"/>
    <p:sldId id="269" r:id="rId17"/>
    <p:sldId id="313" r:id="rId18"/>
    <p:sldId id="274" r:id="rId19"/>
    <p:sldId id="314" r:id="rId20"/>
    <p:sldId id="259" r:id="rId21"/>
    <p:sldId id="278" r:id="rId22"/>
    <p:sldId id="285" r:id="rId23"/>
    <p:sldId id="318" r:id="rId24"/>
    <p:sldId id="316" r:id="rId25"/>
    <p:sldId id="264" r:id="rId26"/>
    <p:sldId id="305" r:id="rId27"/>
    <p:sldId id="317" r:id="rId28"/>
    <p:sldId id="282" r:id="rId29"/>
    <p:sldId id="283" r:id="rId30"/>
    <p:sldId id="286" r:id="rId31"/>
    <p:sldId id="319" r:id="rId32"/>
    <p:sldId id="326" r:id="rId33"/>
    <p:sldId id="288" r:id="rId34"/>
    <p:sldId id="296" r:id="rId35"/>
    <p:sldId id="328" r:id="rId36"/>
    <p:sldId id="348" r:id="rId37"/>
    <p:sldId id="329" r:id="rId38"/>
    <p:sldId id="321" r:id="rId39"/>
    <p:sldId id="352" r:id="rId40"/>
    <p:sldId id="353" r:id="rId41"/>
    <p:sldId id="354" r:id="rId42"/>
    <p:sldId id="330" r:id="rId43"/>
    <p:sldId id="327" r:id="rId44"/>
    <p:sldId id="265" r:id="rId45"/>
    <p:sldId id="301" r:id="rId46"/>
    <p:sldId id="281" r:id="rId47"/>
    <p:sldId id="279" r:id="rId48"/>
    <p:sldId id="280" r:id="rId49"/>
    <p:sldId id="331" r:id="rId50"/>
    <p:sldId id="297" r:id="rId51"/>
    <p:sldId id="332" r:id="rId52"/>
    <p:sldId id="309" r:id="rId53"/>
    <p:sldId id="355" r:id="rId54"/>
    <p:sldId id="333" r:id="rId55"/>
    <p:sldId id="334" r:id="rId56"/>
    <p:sldId id="335" r:id="rId57"/>
    <p:sldId id="341" r:id="rId58"/>
    <p:sldId id="302" r:id="rId59"/>
    <p:sldId id="347" r:id="rId60"/>
    <p:sldId id="338" r:id="rId61"/>
    <p:sldId id="339" r:id="rId62"/>
    <p:sldId id="294" r:id="rId63"/>
    <p:sldId id="343" r:id="rId64"/>
    <p:sldId id="342" r:id="rId65"/>
    <p:sldId id="344" r:id="rId66"/>
    <p:sldId id="304" r:id="rId67"/>
    <p:sldId id="345" r:id="rId68"/>
    <p:sldId id="306" r:id="rId69"/>
    <p:sldId id="346" r:id="rId70"/>
    <p:sldId id="300" r:id="rId71"/>
    <p:sldId id="271" r:id="rId72"/>
    <p:sldId id="299" r:id="rId73"/>
    <p:sldId id="323" r:id="rId74"/>
    <p:sldId id="324" r:id="rId75"/>
    <p:sldId id="325" r:id="rId76"/>
  </p:sldIdLst>
  <p:sldSz cx="9144000" cy="6858000" type="screen4x3"/>
  <p:notesSz cx="6858000" cy="9144000"/>
  <p:defaultTextStyle>
    <a:defPPr>
      <a:defRPr lang="es-ES_tradnl"/>
    </a:defPPr>
    <a:lvl1pPr algn="l" rtl="0" fontAlgn="base">
      <a:spcBef>
        <a:spcPct val="0"/>
      </a:spcBef>
      <a:spcAft>
        <a:spcPct val="0"/>
      </a:spcAft>
      <a:defRPr kern="1200">
        <a:solidFill>
          <a:schemeClr val="tx1"/>
        </a:solidFill>
        <a:latin typeface="Lucida Sans Unicode" pitchFamily="34" charset="0"/>
        <a:ea typeface="+mn-ea"/>
        <a:cs typeface="Arial" charset="0"/>
      </a:defRPr>
    </a:lvl1pPr>
    <a:lvl2pPr marL="457200" algn="l" rtl="0" fontAlgn="base">
      <a:spcBef>
        <a:spcPct val="0"/>
      </a:spcBef>
      <a:spcAft>
        <a:spcPct val="0"/>
      </a:spcAft>
      <a:defRPr kern="1200">
        <a:solidFill>
          <a:schemeClr val="tx1"/>
        </a:solidFill>
        <a:latin typeface="Lucida Sans Unicode" pitchFamily="34" charset="0"/>
        <a:ea typeface="+mn-ea"/>
        <a:cs typeface="Arial" charset="0"/>
      </a:defRPr>
    </a:lvl2pPr>
    <a:lvl3pPr marL="914400" algn="l" rtl="0" fontAlgn="base">
      <a:spcBef>
        <a:spcPct val="0"/>
      </a:spcBef>
      <a:spcAft>
        <a:spcPct val="0"/>
      </a:spcAft>
      <a:defRPr kern="1200">
        <a:solidFill>
          <a:schemeClr val="tx1"/>
        </a:solidFill>
        <a:latin typeface="Lucida Sans Unicode" pitchFamily="34" charset="0"/>
        <a:ea typeface="+mn-ea"/>
        <a:cs typeface="Arial" charset="0"/>
      </a:defRPr>
    </a:lvl3pPr>
    <a:lvl4pPr marL="1371600" algn="l" rtl="0" fontAlgn="base">
      <a:spcBef>
        <a:spcPct val="0"/>
      </a:spcBef>
      <a:spcAft>
        <a:spcPct val="0"/>
      </a:spcAft>
      <a:defRPr kern="1200">
        <a:solidFill>
          <a:schemeClr val="tx1"/>
        </a:solidFill>
        <a:latin typeface="Lucida Sans Unicode" pitchFamily="34" charset="0"/>
        <a:ea typeface="+mn-ea"/>
        <a:cs typeface="Arial" charset="0"/>
      </a:defRPr>
    </a:lvl4pPr>
    <a:lvl5pPr marL="1828800" algn="l" rtl="0" fontAlgn="base">
      <a:spcBef>
        <a:spcPct val="0"/>
      </a:spcBef>
      <a:spcAft>
        <a:spcPct val="0"/>
      </a:spcAft>
      <a:defRPr kern="1200">
        <a:solidFill>
          <a:schemeClr val="tx1"/>
        </a:solidFill>
        <a:latin typeface="Lucida Sans Unicode" pitchFamily="34" charset="0"/>
        <a:ea typeface="+mn-ea"/>
        <a:cs typeface="Arial" charset="0"/>
      </a:defRPr>
    </a:lvl5pPr>
    <a:lvl6pPr marL="2286000" algn="l" defTabSz="914400" rtl="0" eaLnBrk="1" latinLnBrk="0" hangingPunct="1">
      <a:defRPr kern="1200">
        <a:solidFill>
          <a:schemeClr val="tx1"/>
        </a:solidFill>
        <a:latin typeface="Lucida Sans Unicode" pitchFamily="34" charset="0"/>
        <a:ea typeface="+mn-ea"/>
        <a:cs typeface="Arial" charset="0"/>
      </a:defRPr>
    </a:lvl6pPr>
    <a:lvl7pPr marL="2743200" algn="l" defTabSz="914400" rtl="0" eaLnBrk="1" latinLnBrk="0" hangingPunct="1">
      <a:defRPr kern="1200">
        <a:solidFill>
          <a:schemeClr val="tx1"/>
        </a:solidFill>
        <a:latin typeface="Lucida Sans Unicode" pitchFamily="34" charset="0"/>
        <a:ea typeface="+mn-ea"/>
        <a:cs typeface="Arial" charset="0"/>
      </a:defRPr>
    </a:lvl7pPr>
    <a:lvl8pPr marL="3200400" algn="l" defTabSz="914400" rtl="0" eaLnBrk="1" latinLnBrk="0" hangingPunct="1">
      <a:defRPr kern="1200">
        <a:solidFill>
          <a:schemeClr val="tx1"/>
        </a:solidFill>
        <a:latin typeface="Lucida Sans Unicode" pitchFamily="34" charset="0"/>
        <a:ea typeface="+mn-ea"/>
        <a:cs typeface="Arial" charset="0"/>
      </a:defRPr>
    </a:lvl8pPr>
    <a:lvl9pPr marL="3657600" algn="l" defTabSz="914400" rtl="0" eaLnBrk="1" latinLnBrk="0" hangingPunct="1">
      <a:defRPr kern="1200">
        <a:solidFill>
          <a:schemeClr val="tx1"/>
        </a:solidFill>
        <a:latin typeface="Lucida Sans Unicode" pitchFamily="34"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99AE4"/>
    <a:srgbClr val="D0A7E4"/>
    <a:srgbClr val="9900CC"/>
    <a:srgbClr val="7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5201" autoAdjust="0"/>
  </p:normalViewPr>
  <p:slideViewPr>
    <p:cSldViewPr>
      <p:cViewPr varScale="1">
        <p:scale>
          <a:sx n="87" d="100"/>
          <a:sy n="87" d="100"/>
        </p:scale>
        <p:origin x="-1360" y="-112"/>
      </p:cViewPr>
      <p:guideLst>
        <p:guide orient="horz" pos="2160"/>
        <p:guide pos="2880"/>
      </p:guideLst>
    </p:cSldViewPr>
  </p:slideViewPr>
  <p:outlineViewPr>
    <p:cViewPr>
      <p:scale>
        <a:sx n="33" d="100"/>
        <a:sy n="33" d="100"/>
      </p:scale>
      <p:origin x="0" y="361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viewProps" Target="viewProps.xml"/><Relationship Id="rId81" Type="http://schemas.openxmlformats.org/officeDocument/2006/relationships/theme" Target="theme/theme1.xml"/><Relationship Id="rId82"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notesMaster" Target="notesMasters/notesMaster1.xml"/><Relationship Id="rId78" Type="http://schemas.openxmlformats.org/officeDocument/2006/relationships/printerSettings" Target="printerSettings/printerSettings1.bin"/><Relationship Id="rId79" Type="http://schemas.openxmlformats.org/officeDocument/2006/relationships/presProps" Target="presProp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9A337E-1ABB-4E41-8EA2-5AF72C33765F}" type="doc">
      <dgm:prSet loTypeId="urn:microsoft.com/office/officeart/2005/8/layout/default#3" loCatId="list" qsTypeId="urn:microsoft.com/office/officeart/2005/8/quickstyle/simple1" qsCatId="simple" csTypeId="urn:microsoft.com/office/officeart/2005/8/colors/accent1_2" csCatId="accent1" phldr="1"/>
      <dgm:spPr/>
      <dgm:t>
        <a:bodyPr/>
        <a:lstStyle/>
        <a:p>
          <a:endParaRPr lang="es-ES_tradnl"/>
        </a:p>
      </dgm:t>
    </dgm:pt>
    <dgm:pt modelId="{1813ECCD-0E7F-4352-92D7-AFDB287F536C}">
      <dgm:prSet phldrT="[Texto]" custT="1"/>
      <dgm:spPr/>
      <dgm:t>
        <a:bodyPr/>
        <a:lstStyle/>
        <a:p>
          <a:r>
            <a:rPr lang="es-ES_tradnl" sz="2800" dirty="0" smtClean="0">
              <a:latin typeface="Comic Sans MS" panose="030F0702030302020204" pitchFamily="66" charset="0"/>
            </a:rPr>
            <a:t>1. What </a:t>
          </a:r>
          <a:r>
            <a:rPr lang="es-ES_tradnl" sz="2800" dirty="0" err="1" smtClean="0">
              <a:latin typeface="Comic Sans MS" panose="030F0702030302020204" pitchFamily="66" charset="0"/>
            </a:rPr>
            <a:t>is</a:t>
          </a:r>
          <a:r>
            <a:rPr lang="es-ES_tradnl" sz="2800" dirty="0" smtClean="0">
              <a:latin typeface="Comic Sans MS" panose="030F0702030302020204" pitchFamily="66" charset="0"/>
            </a:rPr>
            <a:t> considered a </a:t>
          </a:r>
          <a:r>
            <a:rPr lang="es-ES_tradnl" sz="2800" dirty="0" err="1" smtClean="0">
              <a:latin typeface="Comic Sans MS" panose="030F0702030302020204" pitchFamily="66" charset="0"/>
            </a:rPr>
            <a:t>large</a:t>
          </a:r>
          <a:r>
            <a:rPr lang="es-ES_tradnl" sz="2800" dirty="0" smtClean="0">
              <a:latin typeface="Comic Sans MS" panose="030F0702030302020204" pitchFamily="66" charset="0"/>
            </a:rPr>
            <a:t> </a:t>
          </a:r>
          <a:r>
            <a:rPr lang="es-ES_tradnl" sz="2800" dirty="0" err="1" smtClean="0">
              <a:latin typeface="Comic Sans MS" panose="030F0702030302020204" pitchFamily="66" charset="0"/>
            </a:rPr>
            <a:t>class</a:t>
          </a:r>
          <a:r>
            <a:rPr lang="es-ES_tradnl" sz="2800" dirty="0" smtClean="0">
              <a:latin typeface="Comic Sans MS" panose="030F0702030302020204" pitchFamily="66" charset="0"/>
            </a:rPr>
            <a:t> </a:t>
          </a:r>
          <a:r>
            <a:rPr lang="es-ES_tradnl" sz="2800" dirty="0" err="1" smtClean="0">
              <a:latin typeface="Comic Sans MS" panose="030F0702030302020204" pitchFamily="66" charset="0"/>
            </a:rPr>
            <a:t>size</a:t>
          </a:r>
          <a:r>
            <a:rPr lang="es-ES_tradnl" sz="2800" dirty="0" smtClean="0">
              <a:latin typeface="Comic Sans MS" panose="030F0702030302020204" pitchFamily="66" charset="0"/>
            </a:rPr>
            <a:t>?</a:t>
          </a:r>
          <a:endParaRPr lang="es-ES_tradnl" sz="2800" dirty="0">
            <a:latin typeface="Comic Sans MS" panose="030F0702030302020204" pitchFamily="66" charset="0"/>
          </a:endParaRPr>
        </a:p>
      </dgm:t>
    </dgm:pt>
    <dgm:pt modelId="{A084D9CB-C4BE-42FB-A497-12ACF502EBDB}" type="parTrans" cxnId="{0BE62364-1071-4E24-B4A7-F178DBED1666}">
      <dgm:prSet/>
      <dgm:spPr/>
      <dgm:t>
        <a:bodyPr/>
        <a:lstStyle/>
        <a:p>
          <a:endParaRPr lang="es-ES_tradnl"/>
        </a:p>
      </dgm:t>
    </dgm:pt>
    <dgm:pt modelId="{D0EDCE68-0EA4-4D08-A696-1A0915983A16}" type="sibTrans" cxnId="{0BE62364-1071-4E24-B4A7-F178DBED1666}">
      <dgm:prSet/>
      <dgm:spPr/>
      <dgm:t>
        <a:bodyPr/>
        <a:lstStyle/>
        <a:p>
          <a:endParaRPr lang="es-ES_tradnl"/>
        </a:p>
      </dgm:t>
    </dgm:pt>
    <dgm:pt modelId="{ECD1AD46-4AC2-4525-8A66-4F1764EDB015}">
      <dgm:prSet phldrT="[Texto]" custT="1"/>
      <dgm:spPr/>
      <dgm:t>
        <a:bodyPr/>
        <a:lstStyle/>
        <a:p>
          <a:r>
            <a:rPr lang="es-ES_tradnl" sz="2800" dirty="0" smtClean="0">
              <a:latin typeface="Comic Sans MS" panose="030F0702030302020204" pitchFamily="66" charset="0"/>
            </a:rPr>
            <a:t>2. </a:t>
          </a:r>
          <a:r>
            <a:rPr lang="es-ES_tradnl" sz="2800" dirty="0" err="1" smtClean="0">
              <a:latin typeface="Comic Sans MS" panose="030F0702030302020204" pitchFamily="66" charset="0"/>
            </a:rPr>
            <a:t>What</a:t>
          </a:r>
          <a:r>
            <a:rPr lang="es-ES_tradnl" sz="2800" dirty="0" smtClean="0">
              <a:latin typeface="Comic Sans MS" panose="030F0702030302020204" pitchFamily="66" charset="0"/>
            </a:rPr>
            <a:t> are </a:t>
          </a:r>
          <a:r>
            <a:rPr lang="es-ES_tradnl" sz="2800" dirty="0" err="1" smtClean="0">
              <a:latin typeface="Comic Sans MS" panose="030F0702030302020204" pitchFamily="66" charset="0"/>
            </a:rPr>
            <a:t>some</a:t>
          </a:r>
          <a:r>
            <a:rPr lang="es-ES_tradnl" sz="2800" dirty="0" smtClean="0">
              <a:latin typeface="Comic Sans MS" panose="030F0702030302020204" pitchFamily="66" charset="0"/>
            </a:rPr>
            <a:t> </a:t>
          </a:r>
          <a:r>
            <a:rPr lang="es-ES_tradnl" sz="2800" dirty="0" err="1" smtClean="0">
              <a:latin typeface="Comic Sans MS" panose="030F0702030302020204" pitchFamily="66" charset="0"/>
            </a:rPr>
            <a:t>common</a:t>
          </a:r>
          <a:r>
            <a:rPr lang="es-ES_tradnl" sz="2800" dirty="0" smtClean="0">
              <a:latin typeface="Comic Sans MS" panose="030F0702030302020204" pitchFamily="66" charset="0"/>
            </a:rPr>
            <a:t> </a:t>
          </a:r>
          <a:r>
            <a:rPr lang="es-ES_tradnl" sz="2800" dirty="0" err="1" smtClean="0">
              <a:latin typeface="Comic Sans MS" panose="030F0702030302020204" pitchFamily="66" charset="0"/>
            </a:rPr>
            <a:t>problems</a:t>
          </a:r>
          <a:r>
            <a:rPr lang="es-ES_tradnl" sz="2800" dirty="0" smtClean="0">
              <a:latin typeface="Comic Sans MS" panose="030F0702030302020204" pitchFamily="66" charset="0"/>
            </a:rPr>
            <a:t> </a:t>
          </a:r>
          <a:r>
            <a:rPr lang="es-ES_tradnl" sz="2800" dirty="0" err="1" smtClean="0">
              <a:latin typeface="Comic Sans MS" panose="030F0702030302020204" pitchFamily="66" charset="0"/>
            </a:rPr>
            <a:t>that</a:t>
          </a:r>
          <a:r>
            <a:rPr lang="es-ES_tradnl" sz="2800" dirty="0" smtClean="0">
              <a:latin typeface="Comic Sans MS" panose="030F0702030302020204" pitchFamily="66" charset="0"/>
            </a:rPr>
            <a:t> </a:t>
          </a:r>
          <a:r>
            <a:rPr lang="es-ES_tradnl" sz="2800" dirty="0" err="1" smtClean="0">
              <a:latin typeface="Comic Sans MS" panose="030F0702030302020204" pitchFamily="66" charset="0"/>
            </a:rPr>
            <a:t>teachers</a:t>
          </a:r>
          <a:r>
            <a:rPr lang="es-ES_tradnl" sz="2800" dirty="0" smtClean="0">
              <a:latin typeface="Comic Sans MS" panose="030F0702030302020204" pitchFamily="66" charset="0"/>
            </a:rPr>
            <a:t> </a:t>
          </a:r>
          <a:r>
            <a:rPr lang="es-ES_tradnl" sz="2800" dirty="0" err="1" smtClean="0">
              <a:latin typeface="Comic Sans MS" panose="030F0702030302020204" pitchFamily="66" charset="0"/>
            </a:rPr>
            <a:t>face</a:t>
          </a:r>
          <a:r>
            <a:rPr lang="es-ES_tradnl" sz="2800" dirty="0" smtClean="0">
              <a:latin typeface="Comic Sans MS" panose="030F0702030302020204" pitchFamily="66" charset="0"/>
            </a:rPr>
            <a:t>    </a:t>
          </a:r>
          <a:r>
            <a:rPr lang="es-ES_tradnl" sz="2800" dirty="0" err="1" smtClean="0">
              <a:latin typeface="Comic Sans MS" panose="030F0702030302020204" pitchFamily="66" charset="0"/>
            </a:rPr>
            <a:t>when</a:t>
          </a:r>
          <a:r>
            <a:rPr lang="es-ES_tradnl" sz="2800" dirty="0" smtClean="0">
              <a:latin typeface="Comic Sans MS" panose="030F0702030302020204" pitchFamily="66" charset="0"/>
            </a:rPr>
            <a:t> </a:t>
          </a:r>
          <a:r>
            <a:rPr lang="es-ES_tradnl" sz="2800" dirty="0" err="1" smtClean="0">
              <a:latin typeface="Comic Sans MS" panose="030F0702030302020204" pitchFamily="66" charset="0"/>
            </a:rPr>
            <a:t>teaching</a:t>
          </a:r>
          <a:r>
            <a:rPr lang="es-ES_tradnl" sz="2800" dirty="0" smtClean="0">
              <a:latin typeface="Comic Sans MS" panose="030F0702030302020204" pitchFamily="66" charset="0"/>
            </a:rPr>
            <a:t> a  </a:t>
          </a:r>
          <a:r>
            <a:rPr lang="es-ES_tradnl" sz="2800" dirty="0" err="1" smtClean="0">
              <a:latin typeface="Comic Sans MS" panose="030F0702030302020204" pitchFamily="66" charset="0"/>
            </a:rPr>
            <a:t>large</a:t>
          </a:r>
          <a:r>
            <a:rPr lang="es-ES_tradnl" sz="2800" dirty="0" smtClean="0">
              <a:latin typeface="Comic Sans MS" panose="030F0702030302020204" pitchFamily="66" charset="0"/>
            </a:rPr>
            <a:t> class?</a:t>
          </a:r>
          <a:endParaRPr lang="es-ES_tradnl" sz="2800" dirty="0">
            <a:latin typeface="Comic Sans MS" panose="030F0702030302020204" pitchFamily="66" charset="0"/>
          </a:endParaRPr>
        </a:p>
      </dgm:t>
    </dgm:pt>
    <dgm:pt modelId="{C389A83C-8B6E-4584-984B-5223CD871889}" type="parTrans" cxnId="{29279E65-CC06-4450-B262-E3F4DD0531B1}">
      <dgm:prSet/>
      <dgm:spPr/>
      <dgm:t>
        <a:bodyPr/>
        <a:lstStyle/>
        <a:p>
          <a:endParaRPr lang="es-ES_tradnl"/>
        </a:p>
      </dgm:t>
    </dgm:pt>
    <dgm:pt modelId="{049F1550-3EF2-4FD1-9729-92C9FC92546E}" type="sibTrans" cxnId="{29279E65-CC06-4450-B262-E3F4DD0531B1}">
      <dgm:prSet/>
      <dgm:spPr/>
      <dgm:t>
        <a:bodyPr/>
        <a:lstStyle/>
        <a:p>
          <a:endParaRPr lang="es-ES_tradnl"/>
        </a:p>
      </dgm:t>
    </dgm:pt>
    <dgm:pt modelId="{9193FC60-A88A-45D6-A25F-81D5BB746527}">
      <dgm:prSet phldrT="[Texto]" custT="1"/>
      <dgm:spPr/>
      <dgm:t>
        <a:bodyPr/>
        <a:lstStyle/>
        <a:p>
          <a:r>
            <a:rPr lang="es-ES_tradnl" sz="2800" dirty="0" smtClean="0">
              <a:latin typeface="Comic Sans MS" panose="030F0702030302020204" pitchFamily="66" charset="0"/>
            </a:rPr>
            <a:t>3. </a:t>
          </a:r>
          <a:r>
            <a:rPr lang="es-ES_tradnl" sz="2800" dirty="0" err="1" smtClean="0">
              <a:latin typeface="Comic Sans MS" panose="030F0702030302020204" pitchFamily="66" charset="0"/>
            </a:rPr>
            <a:t>Guess</a:t>
          </a:r>
          <a:r>
            <a:rPr lang="es-ES_tradnl" sz="2800" dirty="0" smtClean="0">
              <a:latin typeface="Comic Sans MS" panose="030F0702030302020204" pitchFamily="66" charset="0"/>
            </a:rPr>
            <a:t> at </a:t>
          </a:r>
          <a:r>
            <a:rPr lang="es-ES_tradnl" sz="2800" dirty="0" err="1" smtClean="0">
              <a:latin typeface="Comic Sans MS" panose="030F0702030302020204" pitchFamily="66" charset="0"/>
            </a:rPr>
            <a:t>least</a:t>
          </a:r>
          <a:r>
            <a:rPr lang="es-ES_tradnl" sz="2800" dirty="0" smtClean="0">
              <a:latin typeface="Comic Sans MS" panose="030F0702030302020204" pitchFamily="66" charset="0"/>
            </a:rPr>
            <a:t> 5 </a:t>
          </a:r>
          <a:r>
            <a:rPr lang="es-ES_tradnl" sz="2800" dirty="0" err="1" smtClean="0">
              <a:latin typeface="Comic Sans MS" panose="030F0702030302020204" pitchFamily="66" charset="0"/>
            </a:rPr>
            <a:t>essential</a:t>
          </a:r>
          <a:r>
            <a:rPr lang="es-ES_tradnl" sz="2800" dirty="0" smtClean="0">
              <a:latin typeface="Comic Sans MS" panose="030F0702030302020204" pitchFamily="66" charset="0"/>
            </a:rPr>
            <a:t> </a:t>
          </a:r>
          <a:r>
            <a:rPr lang="es-ES_tradnl" sz="2800" dirty="0" err="1" smtClean="0">
              <a:latin typeface="Comic Sans MS" panose="030F0702030302020204" pitchFamily="66" charset="0"/>
            </a:rPr>
            <a:t>teaching</a:t>
          </a:r>
          <a:r>
            <a:rPr lang="es-ES_tradnl" sz="2800" dirty="0" smtClean="0">
              <a:latin typeface="Comic Sans MS" panose="030F0702030302020204" pitchFamily="66" charset="0"/>
            </a:rPr>
            <a:t> strategies to succeed with a </a:t>
          </a:r>
          <a:r>
            <a:rPr lang="es-ES_tradnl" sz="2800" dirty="0" err="1" smtClean="0">
              <a:latin typeface="Comic Sans MS" panose="030F0702030302020204" pitchFamily="66" charset="0"/>
            </a:rPr>
            <a:t>large</a:t>
          </a:r>
          <a:r>
            <a:rPr lang="es-ES_tradnl" sz="2800" dirty="0" smtClean="0">
              <a:latin typeface="Comic Sans MS" panose="030F0702030302020204" pitchFamily="66" charset="0"/>
            </a:rPr>
            <a:t> </a:t>
          </a:r>
          <a:r>
            <a:rPr lang="es-ES_tradnl" sz="2800" dirty="0" err="1" smtClean="0">
              <a:latin typeface="Comic Sans MS" panose="030F0702030302020204" pitchFamily="66" charset="0"/>
            </a:rPr>
            <a:t>class</a:t>
          </a:r>
          <a:endParaRPr lang="es-ES_tradnl" sz="2800" dirty="0">
            <a:latin typeface="Comic Sans MS" panose="030F0702030302020204" pitchFamily="66" charset="0"/>
          </a:endParaRPr>
        </a:p>
      </dgm:t>
    </dgm:pt>
    <dgm:pt modelId="{80B23714-20E9-4F5D-A256-AE10B66365D8}" type="parTrans" cxnId="{7AD80942-A33A-470F-8E98-BCCB5869ECEC}">
      <dgm:prSet/>
      <dgm:spPr/>
      <dgm:t>
        <a:bodyPr/>
        <a:lstStyle/>
        <a:p>
          <a:endParaRPr lang="es-ES_tradnl"/>
        </a:p>
      </dgm:t>
    </dgm:pt>
    <dgm:pt modelId="{B009ADDC-1151-41A4-89FE-CA3C358AB8E3}" type="sibTrans" cxnId="{7AD80942-A33A-470F-8E98-BCCB5869ECEC}">
      <dgm:prSet/>
      <dgm:spPr/>
      <dgm:t>
        <a:bodyPr/>
        <a:lstStyle/>
        <a:p>
          <a:endParaRPr lang="es-ES_tradnl"/>
        </a:p>
      </dgm:t>
    </dgm:pt>
    <dgm:pt modelId="{42500BB0-3106-494E-BCB5-4774DAFD3C19}">
      <dgm:prSet phldrT="[Texto]" custT="1"/>
      <dgm:spPr/>
      <dgm:t>
        <a:bodyPr/>
        <a:lstStyle/>
        <a:p>
          <a:r>
            <a:rPr lang="es-ES_tradnl" sz="2800" dirty="0" smtClean="0">
              <a:latin typeface="Comic Sans MS" panose="030F0702030302020204" pitchFamily="66" charset="0"/>
            </a:rPr>
            <a:t>4. </a:t>
          </a:r>
          <a:r>
            <a:rPr lang="es-ES_tradnl" sz="2800" dirty="0" err="1" smtClean="0">
              <a:latin typeface="Comic Sans MS" panose="030F0702030302020204" pitchFamily="66" charset="0"/>
            </a:rPr>
            <a:t>Any</a:t>
          </a:r>
          <a:r>
            <a:rPr lang="es-ES_tradnl" sz="2800" dirty="0" smtClean="0">
              <a:latin typeface="Comic Sans MS" panose="030F0702030302020204" pitchFamily="66" charset="0"/>
            </a:rPr>
            <a:t> </a:t>
          </a:r>
          <a:r>
            <a:rPr lang="es-ES_tradnl" sz="2800" dirty="0" err="1" smtClean="0">
              <a:latin typeface="Comic Sans MS" panose="030F0702030302020204" pitchFamily="66" charset="0"/>
            </a:rPr>
            <a:t>conclusions</a:t>
          </a:r>
          <a:r>
            <a:rPr lang="es-ES_tradnl" sz="2800" dirty="0" smtClean="0">
              <a:latin typeface="Comic Sans MS" panose="030F0702030302020204" pitchFamily="66" charset="0"/>
            </a:rPr>
            <a:t> </a:t>
          </a:r>
          <a:r>
            <a:rPr lang="es-ES_tradnl" sz="2800" dirty="0" err="1" smtClean="0">
              <a:latin typeface="Comic Sans MS" panose="030F0702030302020204" pitchFamily="66" charset="0"/>
            </a:rPr>
            <a:t>you</a:t>
          </a:r>
          <a:r>
            <a:rPr lang="es-ES_tradnl" sz="2800" dirty="0" smtClean="0">
              <a:latin typeface="Comic Sans MS" panose="030F0702030302020204" pitchFamily="66" charset="0"/>
            </a:rPr>
            <a:t> can </a:t>
          </a:r>
          <a:r>
            <a:rPr lang="es-ES_tradnl" sz="2800" dirty="0" err="1" smtClean="0">
              <a:latin typeface="Comic Sans MS" panose="030F0702030302020204" pitchFamily="66" charset="0"/>
            </a:rPr>
            <a:t>you</a:t>
          </a:r>
          <a:r>
            <a:rPr lang="es-ES_tradnl" sz="2800" dirty="0" smtClean="0">
              <a:latin typeface="Comic Sans MS" panose="030F0702030302020204" pitchFamily="66" charset="0"/>
            </a:rPr>
            <a:t> </a:t>
          </a:r>
          <a:r>
            <a:rPr lang="es-ES_tradnl" sz="2800" dirty="0" err="1" smtClean="0">
              <a:latin typeface="Comic Sans MS" panose="030F0702030302020204" pitchFamily="66" charset="0"/>
            </a:rPr>
            <a:t>make</a:t>
          </a:r>
          <a:r>
            <a:rPr lang="es-ES_tradnl" sz="2800" dirty="0" smtClean="0">
              <a:latin typeface="Comic Sans MS" panose="030F0702030302020204" pitchFamily="66" charset="0"/>
            </a:rPr>
            <a:t> </a:t>
          </a:r>
          <a:r>
            <a:rPr lang="es-ES_tradnl" sz="2800" dirty="0" err="1" smtClean="0">
              <a:latin typeface="Comic Sans MS" panose="030F0702030302020204" pitchFamily="66" charset="0"/>
            </a:rPr>
            <a:t>about</a:t>
          </a:r>
          <a:r>
            <a:rPr lang="es-ES_tradnl" sz="2800" dirty="0" smtClean="0">
              <a:latin typeface="Comic Sans MS" panose="030F0702030302020204" pitchFamily="66" charset="0"/>
            </a:rPr>
            <a:t> </a:t>
          </a:r>
          <a:r>
            <a:rPr lang="es-ES_tradnl" sz="2800" dirty="0" err="1" smtClean="0">
              <a:latin typeface="Comic Sans MS" panose="030F0702030302020204" pitchFamily="66" charset="0"/>
            </a:rPr>
            <a:t>large</a:t>
          </a:r>
          <a:r>
            <a:rPr lang="es-ES_tradnl" sz="2800" dirty="0" smtClean="0">
              <a:latin typeface="Comic Sans MS" panose="030F0702030302020204" pitchFamily="66" charset="0"/>
            </a:rPr>
            <a:t> </a:t>
          </a:r>
          <a:r>
            <a:rPr lang="es-ES_tradnl" sz="2800" dirty="0" err="1" smtClean="0">
              <a:latin typeface="Comic Sans MS" panose="030F0702030302020204" pitchFamily="66" charset="0"/>
            </a:rPr>
            <a:t>classes</a:t>
          </a:r>
          <a:r>
            <a:rPr lang="es-ES_tradnl" sz="2800" dirty="0" smtClean="0">
              <a:latin typeface="Comic Sans MS" panose="030F0702030302020204" pitchFamily="66" charset="0"/>
            </a:rPr>
            <a:t>?</a:t>
          </a:r>
          <a:endParaRPr lang="es-ES_tradnl" sz="2800" dirty="0">
            <a:latin typeface="Comic Sans MS" panose="030F0702030302020204" pitchFamily="66" charset="0"/>
          </a:endParaRPr>
        </a:p>
      </dgm:t>
    </dgm:pt>
    <dgm:pt modelId="{6F2D9A7C-14AE-46FC-AE4B-8A1A305C4B22}" type="parTrans" cxnId="{74C1ACDE-5872-4375-A2EF-9F7095EB6A44}">
      <dgm:prSet/>
      <dgm:spPr/>
      <dgm:t>
        <a:bodyPr/>
        <a:lstStyle/>
        <a:p>
          <a:endParaRPr lang="es-ES_tradnl"/>
        </a:p>
      </dgm:t>
    </dgm:pt>
    <dgm:pt modelId="{C545F555-5E4C-4DAD-AF5A-FECC868D0BEE}" type="sibTrans" cxnId="{74C1ACDE-5872-4375-A2EF-9F7095EB6A44}">
      <dgm:prSet/>
      <dgm:spPr/>
      <dgm:t>
        <a:bodyPr/>
        <a:lstStyle/>
        <a:p>
          <a:endParaRPr lang="es-ES_tradnl"/>
        </a:p>
      </dgm:t>
    </dgm:pt>
    <dgm:pt modelId="{37F425C4-2C53-4158-8AF5-5D486031A7C6}" type="pres">
      <dgm:prSet presAssocID="{719A337E-1ABB-4E41-8EA2-5AF72C33765F}" presName="diagram" presStyleCnt="0">
        <dgm:presLayoutVars>
          <dgm:dir/>
          <dgm:resizeHandles val="exact"/>
        </dgm:presLayoutVars>
      </dgm:prSet>
      <dgm:spPr/>
      <dgm:t>
        <a:bodyPr/>
        <a:lstStyle/>
        <a:p>
          <a:endParaRPr lang="es-ES_tradnl"/>
        </a:p>
      </dgm:t>
    </dgm:pt>
    <dgm:pt modelId="{1412C072-3C83-491E-9C9A-0282E8268DCC}" type="pres">
      <dgm:prSet presAssocID="{1813ECCD-0E7F-4352-92D7-AFDB287F536C}" presName="node" presStyleLbl="node1" presStyleIdx="0" presStyleCnt="4" custLinFactNeighborX="-424">
        <dgm:presLayoutVars>
          <dgm:bulletEnabled val="1"/>
        </dgm:presLayoutVars>
      </dgm:prSet>
      <dgm:spPr/>
      <dgm:t>
        <a:bodyPr/>
        <a:lstStyle/>
        <a:p>
          <a:endParaRPr lang="es-ES_tradnl"/>
        </a:p>
      </dgm:t>
    </dgm:pt>
    <dgm:pt modelId="{25D60DDB-3546-4C53-B7C7-ACC3F65DC7F6}" type="pres">
      <dgm:prSet presAssocID="{D0EDCE68-0EA4-4D08-A696-1A0915983A16}" presName="sibTrans" presStyleCnt="0"/>
      <dgm:spPr/>
    </dgm:pt>
    <dgm:pt modelId="{06F32849-0BEA-447C-A313-E1BEF907BC6E}" type="pres">
      <dgm:prSet presAssocID="{ECD1AD46-4AC2-4525-8A66-4F1764EDB015}" presName="node" presStyleLbl="node1" presStyleIdx="1" presStyleCnt="4">
        <dgm:presLayoutVars>
          <dgm:bulletEnabled val="1"/>
        </dgm:presLayoutVars>
      </dgm:prSet>
      <dgm:spPr/>
      <dgm:t>
        <a:bodyPr/>
        <a:lstStyle/>
        <a:p>
          <a:endParaRPr lang="es-ES_tradnl"/>
        </a:p>
      </dgm:t>
    </dgm:pt>
    <dgm:pt modelId="{9E44C302-1F56-4DA6-ABE8-56DD5BCDC2B0}" type="pres">
      <dgm:prSet presAssocID="{049F1550-3EF2-4FD1-9729-92C9FC92546E}" presName="sibTrans" presStyleCnt="0"/>
      <dgm:spPr/>
    </dgm:pt>
    <dgm:pt modelId="{43DE0E66-0BA6-405B-9CB5-597ADE478C4F}" type="pres">
      <dgm:prSet presAssocID="{9193FC60-A88A-45D6-A25F-81D5BB746527}" presName="node" presStyleLbl="node1" presStyleIdx="2" presStyleCnt="4">
        <dgm:presLayoutVars>
          <dgm:bulletEnabled val="1"/>
        </dgm:presLayoutVars>
      </dgm:prSet>
      <dgm:spPr/>
      <dgm:t>
        <a:bodyPr/>
        <a:lstStyle/>
        <a:p>
          <a:endParaRPr lang="es-ES_tradnl"/>
        </a:p>
      </dgm:t>
    </dgm:pt>
    <dgm:pt modelId="{3D0F7650-D48B-4E48-931F-9870089E4170}" type="pres">
      <dgm:prSet presAssocID="{B009ADDC-1151-41A4-89FE-CA3C358AB8E3}" presName="sibTrans" presStyleCnt="0"/>
      <dgm:spPr/>
    </dgm:pt>
    <dgm:pt modelId="{8B976D07-DE75-48AD-A735-DFA7E1034BE1}" type="pres">
      <dgm:prSet presAssocID="{42500BB0-3106-494E-BCB5-4774DAFD3C19}" presName="node" presStyleLbl="node1" presStyleIdx="3" presStyleCnt="4">
        <dgm:presLayoutVars>
          <dgm:bulletEnabled val="1"/>
        </dgm:presLayoutVars>
      </dgm:prSet>
      <dgm:spPr/>
      <dgm:t>
        <a:bodyPr/>
        <a:lstStyle/>
        <a:p>
          <a:endParaRPr lang="es-ES_tradnl"/>
        </a:p>
      </dgm:t>
    </dgm:pt>
  </dgm:ptLst>
  <dgm:cxnLst>
    <dgm:cxn modelId="{7AD80942-A33A-470F-8E98-BCCB5869ECEC}" srcId="{719A337E-1ABB-4E41-8EA2-5AF72C33765F}" destId="{9193FC60-A88A-45D6-A25F-81D5BB746527}" srcOrd="2" destOrd="0" parTransId="{80B23714-20E9-4F5D-A256-AE10B66365D8}" sibTransId="{B009ADDC-1151-41A4-89FE-CA3C358AB8E3}"/>
    <dgm:cxn modelId="{29279E65-CC06-4450-B262-E3F4DD0531B1}" srcId="{719A337E-1ABB-4E41-8EA2-5AF72C33765F}" destId="{ECD1AD46-4AC2-4525-8A66-4F1764EDB015}" srcOrd="1" destOrd="0" parTransId="{C389A83C-8B6E-4584-984B-5223CD871889}" sibTransId="{049F1550-3EF2-4FD1-9729-92C9FC92546E}"/>
    <dgm:cxn modelId="{0BE62364-1071-4E24-B4A7-F178DBED1666}" srcId="{719A337E-1ABB-4E41-8EA2-5AF72C33765F}" destId="{1813ECCD-0E7F-4352-92D7-AFDB287F536C}" srcOrd="0" destOrd="0" parTransId="{A084D9CB-C4BE-42FB-A497-12ACF502EBDB}" sibTransId="{D0EDCE68-0EA4-4D08-A696-1A0915983A16}"/>
    <dgm:cxn modelId="{74C1ACDE-5872-4375-A2EF-9F7095EB6A44}" srcId="{719A337E-1ABB-4E41-8EA2-5AF72C33765F}" destId="{42500BB0-3106-494E-BCB5-4774DAFD3C19}" srcOrd="3" destOrd="0" parTransId="{6F2D9A7C-14AE-46FC-AE4B-8A1A305C4B22}" sibTransId="{C545F555-5E4C-4DAD-AF5A-FECC868D0BEE}"/>
    <dgm:cxn modelId="{68F57F83-0C7A-46E3-ADA5-50C5E0420D0C}" type="presOf" srcId="{9193FC60-A88A-45D6-A25F-81D5BB746527}" destId="{43DE0E66-0BA6-405B-9CB5-597ADE478C4F}" srcOrd="0" destOrd="0" presId="urn:microsoft.com/office/officeart/2005/8/layout/default#3"/>
    <dgm:cxn modelId="{C09BD507-2414-4812-87C3-77DFF4B0E2F2}" type="presOf" srcId="{42500BB0-3106-494E-BCB5-4774DAFD3C19}" destId="{8B976D07-DE75-48AD-A735-DFA7E1034BE1}" srcOrd="0" destOrd="0" presId="urn:microsoft.com/office/officeart/2005/8/layout/default#3"/>
    <dgm:cxn modelId="{C415CA5C-8347-4ACB-8BA0-81E594C4997D}" type="presOf" srcId="{719A337E-1ABB-4E41-8EA2-5AF72C33765F}" destId="{37F425C4-2C53-4158-8AF5-5D486031A7C6}" srcOrd="0" destOrd="0" presId="urn:microsoft.com/office/officeart/2005/8/layout/default#3"/>
    <dgm:cxn modelId="{BA28A788-66B1-41F2-A2ED-DC22985DA2B2}" type="presOf" srcId="{ECD1AD46-4AC2-4525-8A66-4F1764EDB015}" destId="{06F32849-0BEA-447C-A313-E1BEF907BC6E}" srcOrd="0" destOrd="0" presId="urn:microsoft.com/office/officeart/2005/8/layout/default#3"/>
    <dgm:cxn modelId="{4A6CD69F-DEF2-4542-96C5-A94DC8150C6B}" type="presOf" srcId="{1813ECCD-0E7F-4352-92D7-AFDB287F536C}" destId="{1412C072-3C83-491E-9C9A-0282E8268DCC}" srcOrd="0" destOrd="0" presId="urn:microsoft.com/office/officeart/2005/8/layout/default#3"/>
    <dgm:cxn modelId="{D3900B73-4DE4-4A5D-9A11-A665325B7EF8}" type="presParOf" srcId="{37F425C4-2C53-4158-8AF5-5D486031A7C6}" destId="{1412C072-3C83-491E-9C9A-0282E8268DCC}" srcOrd="0" destOrd="0" presId="urn:microsoft.com/office/officeart/2005/8/layout/default#3"/>
    <dgm:cxn modelId="{9B4E66E5-E7DE-4C9A-BD00-5D716D67B428}" type="presParOf" srcId="{37F425C4-2C53-4158-8AF5-5D486031A7C6}" destId="{25D60DDB-3546-4C53-B7C7-ACC3F65DC7F6}" srcOrd="1" destOrd="0" presId="urn:microsoft.com/office/officeart/2005/8/layout/default#3"/>
    <dgm:cxn modelId="{B0AA5D51-AA40-48C6-871E-6A623DD5E400}" type="presParOf" srcId="{37F425C4-2C53-4158-8AF5-5D486031A7C6}" destId="{06F32849-0BEA-447C-A313-E1BEF907BC6E}" srcOrd="2" destOrd="0" presId="urn:microsoft.com/office/officeart/2005/8/layout/default#3"/>
    <dgm:cxn modelId="{4E782879-B3B6-4EA4-B50E-245BC625B80B}" type="presParOf" srcId="{37F425C4-2C53-4158-8AF5-5D486031A7C6}" destId="{9E44C302-1F56-4DA6-ABE8-56DD5BCDC2B0}" srcOrd="3" destOrd="0" presId="urn:microsoft.com/office/officeart/2005/8/layout/default#3"/>
    <dgm:cxn modelId="{CC840C2C-1ACA-49FC-9234-410AFADA8FFC}" type="presParOf" srcId="{37F425C4-2C53-4158-8AF5-5D486031A7C6}" destId="{43DE0E66-0BA6-405B-9CB5-597ADE478C4F}" srcOrd="4" destOrd="0" presId="urn:microsoft.com/office/officeart/2005/8/layout/default#3"/>
    <dgm:cxn modelId="{665DEEB5-E2C3-4A6F-BA00-077732D34564}" type="presParOf" srcId="{37F425C4-2C53-4158-8AF5-5D486031A7C6}" destId="{3D0F7650-D48B-4E48-931F-9870089E4170}" srcOrd="5" destOrd="0" presId="urn:microsoft.com/office/officeart/2005/8/layout/default#3"/>
    <dgm:cxn modelId="{FDC21CC2-3D21-45FF-A351-155B3D3F8F3F}" type="presParOf" srcId="{37F425C4-2C53-4158-8AF5-5D486031A7C6}" destId="{8B976D07-DE75-48AD-A735-DFA7E1034BE1}" srcOrd="6" destOrd="0" presId="urn:microsoft.com/office/officeart/2005/8/layout/defaul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1DC26A-3DE7-4E68-ADEE-E62FB9CD82FA}"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s-ES_tradnl"/>
        </a:p>
      </dgm:t>
    </dgm:pt>
    <dgm:pt modelId="{8A8962A7-7F3B-4751-AB98-D2F0D93FE104}">
      <dgm:prSet phldrT="[Texto]" custT="1"/>
      <dgm:spPr/>
      <dgm:t>
        <a:bodyPr/>
        <a:lstStyle/>
        <a:p>
          <a:r>
            <a:rPr lang="es-ES_tradnl" sz="2300" b="1" dirty="0" smtClean="0">
              <a:latin typeface="Comic Sans MS" panose="030F0702030302020204" pitchFamily="66" charset="0"/>
            </a:rPr>
            <a:t>2) </a:t>
          </a:r>
          <a:r>
            <a:rPr lang="es-ES_tradnl" sz="2300" b="1" dirty="0" err="1" smtClean="0">
              <a:latin typeface="Comic Sans MS" panose="030F0702030302020204" pitchFamily="66" charset="0"/>
            </a:rPr>
            <a:t>Assessment</a:t>
          </a:r>
          <a:endParaRPr lang="es-ES_tradnl" sz="2300" b="1" dirty="0" smtClean="0">
            <a:latin typeface="Comic Sans MS" panose="030F0702030302020204" pitchFamily="66" charset="0"/>
          </a:endParaRPr>
        </a:p>
      </dgm:t>
    </dgm:pt>
    <dgm:pt modelId="{98B1F82E-E5BF-433B-BF0F-5838228C4155}" type="parTrans" cxnId="{5966ACBD-6DCA-42D8-902B-7CBF9C82489E}">
      <dgm:prSet/>
      <dgm:spPr/>
      <dgm:t>
        <a:bodyPr/>
        <a:lstStyle/>
        <a:p>
          <a:endParaRPr lang="es-ES_tradnl"/>
        </a:p>
      </dgm:t>
    </dgm:pt>
    <dgm:pt modelId="{CD98B4C7-4C59-4021-8344-B6F5BB7CE1BD}" type="sibTrans" cxnId="{5966ACBD-6DCA-42D8-902B-7CBF9C82489E}">
      <dgm:prSet/>
      <dgm:spPr/>
      <dgm:t>
        <a:bodyPr/>
        <a:lstStyle/>
        <a:p>
          <a:endParaRPr lang="es-ES_tradnl"/>
        </a:p>
      </dgm:t>
    </dgm:pt>
    <dgm:pt modelId="{41927A43-C85C-436E-9603-1C5BD0456A92}">
      <dgm:prSet phldrT="[Texto]" custT="1"/>
      <dgm:spPr/>
      <dgm:t>
        <a:bodyPr/>
        <a:lstStyle/>
        <a:p>
          <a:r>
            <a:rPr lang="es-ES_tradnl" sz="1650" b="1" dirty="0" err="1" smtClean="0">
              <a:solidFill>
                <a:schemeClr val="tx1">
                  <a:lumMod val="85000"/>
                  <a:lumOff val="15000"/>
                </a:schemeClr>
              </a:solidFill>
              <a:latin typeface="Comic Sans MS" panose="030F0702030302020204" pitchFamily="66" charset="0"/>
            </a:rPr>
            <a:t>All</a:t>
          </a:r>
          <a:r>
            <a:rPr lang="es-ES_tradnl" sz="1650" b="1" dirty="0" smtClean="0">
              <a:solidFill>
                <a:schemeClr val="tx1">
                  <a:lumMod val="85000"/>
                  <a:lumOff val="15000"/>
                </a:schemeClr>
              </a:solidFill>
              <a:latin typeface="Comic Sans MS" panose="030F0702030302020204" pitchFamily="66" charset="0"/>
            </a:rPr>
            <a:t> </a:t>
          </a:r>
          <a:r>
            <a:rPr lang="es-ES_tradnl" sz="1650" b="1" dirty="0" err="1" smtClean="0">
              <a:solidFill>
                <a:schemeClr val="tx1">
                  <a:lumMod val="85000"/>
                  <a:lumOff val="15000"/>
                </a:schemeClr>
              </a:solidFill>
              <a:latin typeface="Comic Sans MS" panose="030F0702030302020204" pitchFamily="66" charset="0"/>
            </a:rPr>
            <a:t>feedback</a:t>
          </a:r>
          <a:r>
            <a:rPr lang="es-ES_tradnl" sz="1650" b="1" dirty="0" smtClean="0">
              <a:solidFill>
                <a:schemeClr val="tx1">
                  <a:lumMod val="85000"/>
                  <a:lumOff val="15000"/>
                </a:schemeClr>
              </a:solidFill>
              <a:latin typeface="Comic Sans MS" panose="030F0702030302020204" pitchFamily="66" charset="0"/>
            </a:rPr>
            <a:t> and </a:t>
          </a:r>
          <a:r>
            <a:rPr lang="es-ES_tradnl" sz="1650" b="1" dirty="0" err="1" smtClean="0">
              <a:solidFill>
                <a:schemeClr val="tx1">
                  <a:lumMod val="85000"/>
                  <a:lumOff val="15000"/>
                </a:schemeClr>
              </a:solidFill>
              <a:latin typeface="Comic Sans MS" panose="030F0702030302020204" pitchFamily="66" charset="0"/>
            </a:rPr>
            <a:t>grading</a:t>
          </a:r>
          <a:r>
            <a:rPr lang="es-ES_tradnl" sz="1650" b="1" dirty="0" smtClean="0">
              <a:solidFill>
                <a:schemeClr val="tx1">
                  <a:lumMod val="85000"/>
                  <a:lumOff val="15000"/>
                </a:schemeClr>
              </a:solidFill>
              <a:latin typeface="Comic Sans MS" panose="030F0702030302020204" pitchFamily="66" charset="0"/>
            </a:rPr>
            <a:t> </a:t>
          </a:r>
          <a:r>
            <a:rPr lang="es-ES_tradnl" sz="1650" b="1" dirty="0" err="1" smtClean="0">
              <a:solidFill>
                <a:schemeClr val="tx1">
                  <a:lumMod val="85000"/>
                  <a:lumOff val="15000"/>
                </a:schemeClr>
              </a:solidFill>
              <a:latin typeface="Comic Sans MS" panose="030F0702030302020204" pitchFamily="66" charset="0"/>
            </a:rPr>
            <a:t>takes</a:t>
          </a:r>
          <a:r>
            <a:rPr lang="es-ES_tradnl" sz="1650" b="1" dirty="0" smtClean="0">
              <a:solidFill>
                <a:schemeClr val="tx1">
                  <a:lumMod val="85000"/>
                  <a:lumOff val="15000"/>
                </a:schemeClr>
              </a:solidFill>
              <a:latin typeface="Comic Sans MS" panose="030F0702030302020204" pitchFamily="66" charset="0"/>
            </a:rPr>
            <a:t> more time</a:t>
          </a:r>
          <a:endParaRPr lang="es-ES_tradnl" sz="1650" b="1" dirty="0">
            <a:solidFill>
              <a:schemeClr val="tx1">
                <a:lumMod val="85000"/>
                <a:lumOff val="15000"/>
              </a:schemeClr>
            </a:solidFill>
            <a:latin typeface="Comic Sans MS" panose="030F0702030302020204" pitchFamily="66" charset="0"/>
          </a:endParaRPr>
        </a:p>
      </dgm:t>
    </dgm:pt>
    <dgm:pt modelId="{33C960A0-06D1-40C2-A69E-22C33244E71E}" type="parTrans" cxnId="{6D7FED70-218B-457B-9DE7-7F2D7290AAC1}">
      <dgm:prSet/>
      <dgm:spPr/>
      <dgm:t>
        <a:bodyPr/>
        <a:lstStyle/>
        <a:p>
          <a:endParaRPr lang="es-ES_tradnl"/>
        </a:p>
      </dgm:t>
    </dgm:pt>
    <dgm:pt modelId="{D50F5742-1A43-42A2-A19F-9B1BEEF86966}" type="sibTrans" cxnId="{6D7FED70-218B-457B-9DE7-7F2D7290AAC1}">
      <dgm:prSet/>
      <dgm:spPr/>
      <dgm:t>
        <a:bodyPr/>
        <a:lstStyle/>
        <a:p>
          <a:endParaRPr lang="es-ES_tradnl"/>
        </a:p>
      </dgm:t>
    </dgm:pt>
    <dgm:pt modelId="{C2AEF3D6-4C5B-4768-BC4D-48F874264E44}">
      <dgm:prSet phldrT="[Texto]" custT="1"/>
      <dgm:spPr/>
      <dgm:t>
        <a:bodyPr/>
        <a:lstStyle/>
        <a:p>
          <a:r>
            <a:rPr lang="es-ES_tradnl" sz="2300" b="1" dirty="0" smtClean="0">
              <a:latin typeface="Comic Sans MS" panose="030F0702030302020204" pitchFamily="66" charset="0"/>
            </a:rPr>
            <a:t>3) </a:t>
          </a:r>
          <a:r>
            <a:rPr lang="es-ES_tradnl" sz="2300" b="1" dirty="0" err="1" smtClean="0">
              <a:latin typeface="Comic Sans MS" panose="030F0702030302020204" pitchFamily="66" charset="0"/>
            </a:rPr>
            <a:t>Differentiation</a:t>
          </a:r>
          <a:endParaRPr lang="es-ES_tradnl" sz="2300" b="1" dirty="0" smtClean="0">
            <a:latin typeface="Comic Sans MS" panose="030F0702030302020204" pitchFamily="66" charset="0"/>
          </a:endParaRPr>
        </a:p>
      </dgm:t>
    </dgm:pt>
    <dgm:pt modelId="{DDB3847D-C9B2-4F8A-861D-A2C142F30DC8}" type="parTrans" cxnId="{707F3095-8FF7-4209-93B1-6A7C7C4F5DC6}">
      <dgm:prSet/>
      <dgm:spPr/>
      <dgm:t>
        <a:bodyPr/>
        <a:lstStyle/>
        <a:p>
          <a:endParaRPr lang="es-ES_tradnl"/>
        </a:p>
      </dgm:t>
    </dgm:pt>
    <dgm:pt modelId="{BEDCDDEB-F720-4857-A72F-8FBC182C86A8}" type="sibTrans" cxnId="{707F3095-8FF7-4209-93B1-6A7C7C4F5DC6}">
      <dgm:prSet/>
      <dgm:spPr/>
      <dgm:t>
        <a:bodyPr/>
        <a:lstStyle/>
        <a:p>
          <a:endParaRPr lang="es-ES_tradnl"/>
        </a:p>
      </dgm:t>
    </dgm:pt>
    <dgm:pt modelId="{6DCB655A-826F-4FF3-B2CE-119E6D71465C}">
      <dgm:prSet phldrT="[Texto]" custT="1"/>
      <dgm:spPr/>
      <dgm:t>
        <a:bodyPr/>
        <a:lstStyle/>
        <a:p>
          <a:r>
            <a:rPr lang="es-ES_tradnl" sz="1650" b="1" dirty="0" err="1" smtClean="0">
              <a:solidFill>
                <a:schemeClr val="tx1">
                  <a:lumMod val="85000"/>
                  <a:lumOff val="15000"/>
                </a:schemeClr>
              </a:solidFill>
              <a:latin typeface="Comic Sans MS" panose="030F0702030302020204" pitchFamily="66" charset="0"/>
            </a:rPr>
            <a:t>Difficult</a:t>
          </a:r>
          <a:r>
            <a:rPr lang="es-ES_tradnl" sz="1650" b="1" dirty="0" smtClean="0">
              <a:solidFill>
                <a:schemeClr val="tx1">
                  <a:lumMod val="85000"/>
                  <a:lumOff val="15000"/>
                </a:schemeClr>
              </a:solidFill>
              <a:latin typeface="Comic Sans MS" panose="030F0702030302020204" pitchFamily="66" charset="0"/>
            </a:rPr>
            <a:t> to </a:t>
          </a:r>
          <a:r>
            <a:rPr lang="es-ES_tradnl" sz="1650" b="1" dirty="0" err="1" smtClean="0">
              <a:solidFill>
                <a:schemeClr val="tx1">
                  <a:lumMod val="85000"/>
                  <a:lumOff val="15000"/>
                </a:schemeClr>
              </a:solidFill>
              <a:latin typeface="Comic Sans MS" panose="030F0702030302020204" pitchFamily="66" charset="0"/>
            </a:rPr>
            <a:t>attend</a:t>
          </a:r>
          <a:r>
            <a:rPr lang="es-ES_tradnl" sz="1650" b="1" dirty="0" smtClean="0">
              <a:solidFill>
                <a:schemeClr val="tx1">
                  <a:lumMod val="85000"/>
                  <a:lumOff val="15000"/>
                </a:schemeClr>
              </a:solidFill>
              <a:latin typeface="Comic Sans MS" panose="030F0702030302020204" pitchFamily="66" charset="0"/>
            </a:rPr>
            <a:t> to </a:t>
          </a:r>
          <a:r>
            <a:rPr lang="es-ES_tradnl" sz="1650" b="1" dirty="0" err="1" smtClean="0">
              <a:solidFill>
                <a:schemeClr val="tx1">
                  <a:lumMod val="85000"/>
                  <a:lumOff val="15000"/>
                </a:schemeClr>
              </a:solidFill>
              <a:latin typeface="Comic Sans MS" panose="030F0702030302020204" pitchFamily="66" charset="0"/>
            </a:rPr>
            <a:t>differences</a:t>
          </a:r>
          <a:r>
            <a:rPr lang="es-ES_tradnl" sz="1650" b="1" dirty="0" smtClean="0">
              <a:solidFill>
                <a:schemeClr val="tx1">
                  <a:lumMod val="85000"/>
                  <a:lumOff val="15000"/>
                </a:schemeClr>
              </a:solidFill>
              <a:latin typeface="Comic Sans MS" panose="030F0702030302020204" pitchFamily="66" charset="0"/>
            </a:rPr>
            <a:t> </a:t>
          </a:r>
          <a:r>
            <a:rPr lang="es-ES_tradnl" sz="1650" b="1" dirty="0" err="1" smtClean="0">
              <a:solidFill>
                <a:schemeClr val="tx1">
                  <a:lumMod val="85000"/>
                  <a:lumOff val="15000"/>
                </a:schemeClr>
              </a:solidFill>
              <a:latin typeface="Comic Sans MS" panose="030F0702030302020204" pitchFamily="66" charset="0"/>
            </a:rPr>
            <a:t>among</a:t>
          </a:r>
          <a:r>
            <a:rPr lang="es-ES_tradnl" sz="1650" b="1" dirty="0" smtClean="0">
              <a:solidFill>
                <a:schemeClr val="tx1">
                  <a:lumMod val="85000"/>
                  <a:lumOff val="15000"/>
                </a:schemeClr>
              </a:solidFill>
              <a:latin typeface="Comic Sans MS" panose="030F0702030302020204" pitchFamily="66" charset="0"/>
            </a:rPr>
            <a:t> </a:t>
          </a:r>
          <a:r>
            <a:rPr lang="es-ES_tradnl" sz="1650" b="1" dirty="0" err="1" smtClean="0">
              <a:solidFill>
                <a:schemeClr val="tx1">
                  <a:lumMod val="85000"/>
                  <a:lumOff val="15000"/>
                </a:schemeClr>
              </a:solidFill>
              <a:latin typeface="Comic Sans MS" panose="030F0702030302020204" pitchFamily="66" charset="0"/>
            </a:rPr>
            <a:t>students</a:t>
          </a:r>
          <a:r>
            <a:rPr lang="es-ES_tradnl" sz="1650" b="1" dirty="0" smtClean="0">
              <a:solidFill>
                <a:schemeClr val="tx1">
                  <a:lumMod val="85000"/>
                  <a:lumOff val="15000"/>
                </a:schemeClr>
              </a:solidFill>
              <a:latin typeface="Comic Sans MS" panose="030F0702030302020204" pitchFamily="66" charset="0"/>
            </a:rPr>
            <a:t> (</a:t>
          </a:r>
          <a:r>
            <a:rPr lang="es-ES_tradnl" sz="1650" b="1" dirty="0" err="1" smtClean="0">
              <a:solidFill>
                <a:schemeClr val="tx1">
                  <a:lumMod val="85000"/>
                  <a:lumOff val="15000"/>
                </a:schemeClr>
              </a:solidFill>
              <a:latin typeface="Comic Sans MS" panose="030F0702030302020204" pitchFamily="66" charset="0"/>
            </a:rPr>
            <a:t>learning</a:t>
          </a:r>
          <a:r>
            <a:rPr lang="es-ES_tradnl" sz="1650" b="1" dirty="0" smtClean="0">
              <a:solidFill>
                <a:schemeClr val="tx1">
                  <a:lumMod val="85000"/>
                  <a:lumOff val="15000"/>
                </a:schemeClr>
              </a:solidFill>
              <a:latin typeface="Comic Sans MS" panose="030F0702030302020204" pitchFamily="66" charset="0"/>
            </a:rPr>
            <a:t> </a:t>
          </a:r>
          <a:r>
            <a:rPr lang="es-ES_tradnl" sz="1650" b="1" dirty="0" err="1" smtClean="0">
              <a:solidFill>
                <a:schemeClr val="tx1">
                  <a:lumMod val="85000"/>
                  <a:lumOff val="15000"/>
                </a:schemeClr>
              </a:solidFill>
              <a:latin typeface="Comic Sans MS" panose="030F0702030302020204" pitchFamily="66" charset="0"/>
            </a:rPr>
            <a:t>styles</a:t>
          </a:r>
          <a:r>
            <a:rPr lang="es-ES_tradnl" sz="1650" b="1" dirty="0" smtClean="0">
              <a:solidFill>
                <a:schemeClr val="tx1">
                  <a:lumMod val="85000"/>
                  <a:lumOff val="15000"/>
                </a:schemeClr>
              </a:solidFill>
              <a:latin typeface="Comic Sans MS" panose="030F0702030302020204" pitchFamily="66" charset="0"/>
            </a:rPr>
            <a:t>, </a:t>
          </a:r>
          <a:r>
            <a:rPr lang="es-ES_tradnl" sz="1650" b="1" dirty="0" err="1" smtClean="0">
              <a:solidFill>
                <a:schemeClr val="tx1">
                  <a:lumMod val="85000"/>
                  <a:lumOff val="15000"/>
                </a:schemeClr>
              </a:solidFill>
              <a:latin typeface="Comic Sans MS" panose="030F0702030302020204" pitchFamily="66" charset="0"/>
            </a:rPr>
            <a:t>multiple</a:t>
          </a:r>
          <a:r>
            <a:rPr lang="es-ES_tradnl" sz="1650" b="1" dirty="0" smtClean="0">
              <a:solidFill>
                <a:schemeClr val="tx1">
                  <a:lumMod val="85000"/>
                  <a:lumOff val="15000"/>
                </a:schemeClr>
              </a:solidFill>
              <a:latin typeface="Comic Sans MS" panose="030F0702030302020204" pitchFamily="66" charset="0"/>
            </a:rPr>
            <a:t> </a:t>
          </a:r>
          <a:r>
            <a:rPr lang="es-ES_tradnl" sz="1650" b="1" dirty="0" err="1" smtClean="0">
              <a:solidFill>
                <a:schemeClr val="tx1">
                  <a:lumMod val="85000"/>
                  <a:lumOff val="15000"/>
                </a:schemeClr>
              </a:solidFill>
              <a:latin typeface="Comic Sans MS" panose="030F0702030302020204" pitchFamily="66" charset="0"/>
            </a:rPr>
            <a:t>intelligences</a:t>
          </a:r>
          <a:r>
            <a:rPr lang="es-ES_tradnl" sz="1650" b="1" dirty="0" smtClean="0">
              <a:solidFill>
                <a:schemeClr val="tx1">
                  <a:lumMod val="85000"/>
                  <a:lumOff val="15000"/>
                </a:schemeClr>
              </a:solidFill>
              <a:latin typeface="Comic Sans MS" panose="030F0702030302020204" pitchFamily="66" charset="0"/>
            </a:rPr>
            <a:t>, </a:t>
          </a:r>
          <a:r>
            <a:rPr lang="es-ES_tradnl" sz="1650" b="1" dirty="0" err="1" smtClean="0">
              <a:solidFill>
                <a:schemeClr val="tx1">
                  <a:lumMod val="85000"/>
                  <a:lumOff val="15000"/>
                </a:schemeClr>
              </a:solidFill>
              <a:latin typeface="Comic Sans MS" panose="030F0702030302020204" pitchFamily="66" charset="0"/>
            </a:rPr>
            <a:t>learning</a:t>
          </a:r>
          <a:r>
            <a:rPr lang="es-ES_tradnl" sz="1650" b="1" dirty="0" smtClean="0">
              <a:solidFill>
                <a:schemeClr val="tx1">
                  <a:lumMod val="85000"/>
                  <a:lumOff val="15000"/>
                </a:schemeClr>
              </a:solidFill>
              <a:latin typeface="Comic Sans MS" panose="030F0702030302020204" pitchFamily="66" charset="0"/>
            </a:rPr>
            <a:t> pace, and English </a:t>
          </a:r>
          <a:r>
            <a:rPr lang="es-ES_tradnl" sz="1650" b="1" dirty="0" err="1" smtClean="0">
              <a:solidFill>
                <a:schemeClr val="tx1">
                  <a:lumMod val="85000"/>
                  <a:lumOff val="15000"/>
                </a:schemeClr>
              </a:solidFill>
              <a:latin typeface="Comic Sans MS" panose="030F0702030302020204" pitchFamily="66" charset="0"/>
            </a:rPr>
            <a:t>levels</a:t>
          </a:r>
          <a:r>
            <a:rPr lang="es-ES_tradnl" sz="1650" b="1" dirty="0" smtClean="0">
              <a:solidFill>
                <a:schemeClr val="tx1">
                  <a:lumMod val="85000"/>
                  <a:lumOff val="15000"/>
                </a:schemeClr>
              </a:solidFill>
              <a:latin typeface="Comic Sans MS" panose="030F0702030302020204" pitchFamily="66" charset="0"/>
            </a:rPr>
            <a:t>)</a:t>
          </a:r>
          <a:endParaRPr lang="es-ES_tradnl" sz="1650" b="1" dirty="0">
            <a:solidFill>
              <a:schemeClr val="tx1">
                <a:lumMod val="85000"/>
                <a:lumOff val="15000"/>
              </a:schemeClr>
            </a:solidFill>
            <a:latin typeface="Comic Sans MS" panose="030F0702030302020204" pitchFamily="66" charset="0"/>
          </a:endParaRPr>
        </a:p>
      </dgm:t>
    </dgm:pt>
    <dgm:pt modelId="{99384DE9-AC73-4BE1-89CD-5E756F481E40}" type="parTrans" cxnId="{A0BE70D8-B16E-4CE0-AAF3-191AA971218B}">
      <dgm:prSet/>
      <dgm:spPr/>
      <dgm:t>
        <a:bodyPr/>
        <a:lstStyle/>
        <a:p>
          <a:endParaRPr lang="es-ES_tradnl"/>
        </a:p>
      </dgm:t>
    </dgm:pt>
    <dgm:pt modelId="{FEB1F67B-6613-464C-9741-AF0C61CA3D95}" type="sibTrans" cxnId="{A0BE70D8-B16E-4CE0-AAF3-191AA971218B}">
      <dgm:prSet/>
      <dgm:spPr/>
      <dgm:t>
        <a:bodyPr/>
        <a:lstStyle/>
        <a:p>
          <a:endParaRPr lang="es-ES_tradnl"/>
        </a:p>
      </dgm:t>
    </dgm:pt>
    <dgm:pt modelId="{44FBD66C-193D-4D34-8A4C-88B298734FA5}">
      <dgm:prSet phldrT="[Texto]" custT="1"/>
      <dgm:spPr/>
      <dgm:t>
        <a:bodyPr/>
        <a:lstStyle/>
        <a:p>
          <a:r>
            <a:rPr lang="es-ES_tradnl" sz="1650" b="1" dirty="0" err="1" smtClean="0">
              <a:solidFill>
                <a:schemeClr val="tx1">
                  <a:lumMod val="85000"/>
                  <a:lumOff val="15000"/>
                </a:schemeClr>
              </a:solidFill>
              <a:latin typeface="Comic Sans MS" panose="030F0702030302020204" pitchFamily="66" charset="0"/>
            </a:rPr>
            <a:t>Teacher</a:t>
          </a:r>
          <a:r>
            <a:rPr lang="es-ES_tradnl" sz="1650" b="1" dirty="0" smtClean="0">
              <a:solidFill>
                <a:schemeClr val="tx1">
                  <a:lumMod val="85000"/>
                  <a:lumOff val="15000"/>
                </a:schemeClr>
              </a:solidFill>
              <a:latin typeface="Comic Sans MS" panose="030F0702030302020204" pitchFamily="66" charset="0"/>
            </a:rPr>
            <a:t> </a:t>
          </a:r>
          <a:r>
            <a:rPr lang="es-ES_tradnl" sz="1650" b="1" dirty="0" err="1" smtClean="0">
              <a:solidFill>
                <a:schemeClr val="tx1">
                  <a:lumMod val="85000"/>
                  <a:lumOff val="15000"/>
                </a:schemeClr>
              </a:solidFill>
              <a:latin typeface="Comic Sans MS" panose="030F0702030302020204" pitchFamily="66" charset="0"/>
            </a:rPr>
            <a:t>can’t</a:t>
          </a:r>
          <a:r>
            <a:rPr lang="es-ES_tradnl" sz="1650" b="1" dirty="0" smtClean="0">
              <a:solidFill>
                <a:schemeClr val="tx1">
                  <a:lumMod val="85000"/>
                  <a:lumOff val="15000"/>
                </a:schemeClr>
              </a:solidFill>
              <a:latin typeface="Comic Sans MS" panose="030F0702030302020204" pitchFamily="66" charset="0"/>
            </a:rPr>
            <a:t> </a:t>
          </a:r>
          <a:r>
            <a:rPr lang="es-ES_tradnl" sz="1650" b="1" dirty="0" err="1" smtClean="0">
              <a:solidFill>
                <a:schemeClr val="tx1">
                  <a:lumMod val="85000"/>
                  <a:lumOff val="15000"/>
                </a:schemeClr>
              </a:solidFill>
              <a:latin typeface="Comic Sans MS" panose="030F0702030302020204" pitchFamily="66" charset="0"/>
            </a:rPr>
            <a:t>identify</a:t>
          </a:r>
          <a:r>
            <a:rPr lang="es-ES_tradnl" sz="1650" b="1" dirty="0" smtClean="0">
              <a:solidFill>
                <a:schemeClr val="tx1">
                  <a:lumMod val="85000"/>
                  <a:lumOff val="15000"/>
                </a:schemeClr>
              </a:solidFill>
              <a:latin typeface="Comic Sans MS" panose="030F0702030302020204" pitchFamily="66" charset="0"/>
            </a:rPr>
            <a:t> </a:t>
          </a:r>
          <a:r>
            <a:rPr lang="es-ES_tradnl" sz="1650" b="1" dirty="0" err="1" smtClean="0">
              <a:solidFill>
                <a:schemeClr val="tx1">
                  <a:lumMod val="85000"/>
                  <a:lumOff val="15000"/>
                </a:schemeClr>
              </a:solidFill>
              <a:latin typeface="Comic Sans MS" panose="030F0702030302020204" pitchFamily="66" charset="0"/>
            </a:rPr>
            <a:t>students</a:t>
          </a:r>
          <a:r>
            <a:rPr lang="es-ES_tradnl" sz="1650" b="1" dirty="0" smtClean="0">
              <a:solidFill>
                <a:schemeClr val="tx1">
                  <a:lumMod val="85000"/>
                  <a:lumOff val="15000"/>
                </a:schemeClr>
              </a:solidFill>
              <a:latin typeface="Comic Sans MS" panose="030F0702030302020204" pitchFamily="66" charset="0"/>
            </a:rPr>
            <a:t>’ </a:t>
          </a:r>
          <a:r>
            <a:rPr lang="es-ES_tradnl" sz="1650" b="1" dirty="0" err="1" smtClean="0">
              <a:solidFill>
                <a:schemeClr val="tx1">
                  <a:lumMod val="85000"/>
                  <a:lumOff val="15000"/>
                </a:schemeClr>
              </a:solidFill>
              <a:latin typeface="Comic Sans MS" panose="030F0702030302020204" pitchFamily="66" charset="0"/>
            </a:rPr>
            <a:t>flaws</a:t>
          </a:r>
          <a:r>
            <a:rPr lang="es-ES_tradnl" sz="1650" b="1" dirty="0" smtClean="0">
              <a:solidFill>
                <a:schemeClr val="tx1">
                  <a:lumMod val="85000"/>
                  <a:lumOff val="15000"/>
                </a:schemeClr>
              </a:solidFill>
              <a:latin typeface="Comic Sans MS" panose="030F0702030302020204" pitchFamily="66" charset="0"/>
            </a:rPr>
            <a:t> and </a:t>
          </a:r>
          <a:r>
            <a:rPr lang="es-ES_tradnl" sz="1650" b="1" dirty="0" err="1" smtClean="0">
              <a:solidFill>
                <a:schemeClr val="tx1">
                  <a:lumMod val="85000"/>
                  <a:lumOff val="15000"/>
                </a:schemeClr>
              </a:solidFill>
              <a:latin typeface="Comic Sans MS" panose="030F0702030302020204" pitchFamily="66" charset="0"/>
            </a:rPr>
            <a:t>there</a:t>
          </a:r>
          <a:r>
            <a:rPr lang="es-ES_tradnl" sz="1650" b="1" dirty="0" smtClean="0">
              <a:solidFill>
                <a:schemeClr val="tx1">
                  <a:lumMod val="85000"/>
                  <a:lumOff val="15000"/>
                </a:schemeClr>
              </a:solidFill>
              <a:latin typeface="Comic Sans MS" panose="030F0702030302020204" pitchFamily="66" charset="0"/>
            </a:rPr>
            <a:t> </a:t>
          </a:r>
          <a:r>
            <a:rPr lang="es-ES_tradnl" sz="1650" b="1" dirty="0" err="1" smtClean="0">
              <a:solidFill>
                <a:schemeClr val="tx1">
                  <a:lumMod val="85000"/>
                  <a:lumOff val="15000"/>
                </a:schemeClr>
              </a:solidFill>
              <a:latin typeface="Comic Sans MS" panose="030F0702030302020204" pitchFamily="66" charset="0"/>
            </a:rPr>
            <a:t>is</a:t>
          </a:r>
          <a:r>
            <a:rPr lang="es-ES_tradnl" sz="1650" b="1" dirty="0" smtClean="0">
              <a:solidFill>
                <a:schemeClr val="tx1">
                  <a:lumMod val="85000"/>
                  <a:lumOff val="15000"/>
                </a:schemeClr>
              </a:solidFill>
              <a:latin typeface="Comic Sans MS" panose="030F0702030302020204" pitchFamily="66" charset="0"/>
            </a:rPr>
            <a:t> no chance </a:t>
          </a:r>
          <a:r>
            <a:rPr lang="es-ES_tradnl" sz="1650" b="1" dirty="0" err="1" smtClean="0">
              <a:solidFill>
                <a:schemeClr val="tx1">
                  <a:lumMod val="85000"/>
                  <a:lumOff val="15000"/>
                </a:schemeClr>
              </a:solidFill>
              <a:latin typeface="Comic Sans MS" panose="030F0702030302020204" pitchFamily="66" charset="0"/>
            </a:rPr>
            <a:t>to</a:t>
          </a:r>
          <a:r>
            <a:rPr lang="es-ES_tradnl" sz="1650" b="1" dirty="0" smtClean="0">
              <a:solidFill>
                <a:schemeClr val="tx1">
                  <a:lumMod val="85000"/>
                  <a:lumOff val="15000"/>
                </a:schemeClr>
              </a:solidFill>
              <a:latin typeface="Comic Sans MS" panose="030F0702030302020204" pitchFamily="66" charset="0"/>
            </a:rPr>
            <a:t> </a:t>
          </a:r>
          <a:r>
            <a:rPr lang="es-ES_tradnl" sz="1650" b="1" dirty="0" err="1" smtClean="0">
              <a:solidFill>
                <a:schemeClr val="tx1">
                  <a:lumMod val="85000"/>
                  <a:lumOff val="15000"/>
                </a:schemeClr>
              </a:solidFill>
              <a:latin typeface="Comic Sans MS" panose="030F0702030302020204" pitchFamily="66" charset="0"/>
            </a:rPr>
            <a:t>correct</a:t>
          </a:r>
          <a:r>
            <a:rPr lang="es-ES_tradnl" sz="1650" b="1" dirty="0" smtClean="0">
              <a:solidFill>
                <a:schemeClr val="tx1">
                  <a:lumMod val="85000"/>
                  <a:lumOff val="15000"/>
                </a:schemeClr>
              </a:solidFill>
              <a:latin typeface="Comic Sans MS" panose="030F0702030302020204" pitchFamily="66" charset="0"/>
            </a:rPr>
            <a:t> </a:t>
          </a:r>
          <a:r>
            <a:rPr lang="es-ES_tradnl" sz="1650" b="1" dirty="0" err="1" smtClean="0">
              <a:solidFill>
                <a:schemeClr val="tx1">
                  <a:lumMod val="85000"/>
                  <a:lumOff val="15000"/>
                </a:schemeClr>
              </a:solidFill>
              <a:latin typeface="Comic Sans MS" panose="030F0702030302020204" pitchFamily="66" charset="0"/>
            </a:rPr>
            <a:t>every</a:t>
          </a:r>
          <a:r>
            <a:rPr lang="es-ES_tradnl" sz="1650" b="1" dirty="0" smtClean="0">
              <a:solidFill>
                <a:schemeClr val="tx1">
                  <a:lumMod val="85000"/>
                  <a:lumOff val="15000"/>
                </a:schemeClr>
              </a:solidFill>
              <a:latin typeface="Comic Sans MS" panose="030F0702030302020204" pitchFamily="66" charset="0"/>
            </a:rPr>
            <a:t> </a:t>
          </a:r>
          <a:r>
            <a:rPr lang="es-ES_tradnl" sz="1650" b="1" dirty="0" err="1" smtClean="0">
              <a:solidFill>
                <a:schemeClr val="tx1">
                  <a:lumMod val="85000"/>
                  <a:lumOff val="15000"/>
                </a:schemeClr>
              </a:solidFill>
              <a:latin typeface="Comic Sans MS" panose="030F0702030302020204" pitchFamily="66" charset="0"/>
            </a:rPr>
            <a:t>mistake</a:t>
          </a:r>
          <a:endParaRPr lang="es-ES_tradnl" sz="1650" b="1" dirty="0">
            <a:solidFill>
              <a:schemeClr val="tx1">
                <a:lumMod val="85000"/>
                <a:lumOff val="15000"/>
              </a:schemeClr>
            </a:solidFill>
            <a:latin typeface="Comic Sans MS" panose="030F0702030302020204" pitchFamily="66" charset="0"/>
          </a:endParaRPr>
        </a:p>
      </dgm:t>
    </dgm:pt>
    <dgm:pt modelId="{9C9EFAC6-4022-4520-9B43-C7FD413A06CB}" type="parTrans" cxnId="{94E7D121-39E6-4CC4-A384-1CAFEA645490}">
      <dgm:prSet/>
      <dgm:spPr/>
      <dgm:t>
        <a:bodyPr/>
        <a:lstStyle/>
        <a:p>
          <a:endParaRPr lang="en-US"/>
        </a:p>
      </dgm:t>
    </dgm:pt>
    <dgm:pt modelId="{BA43CA2C-9264-4F40-8144-1C285B18433E}" type="sibTrans" cxnId="{94E7D121-39E6-4CC4-A384-1CAFEA645490}">
      <dgm:prSet/>
      <dgm:spPr/>
      <dgm:t>
        <a:bodyPr/>
        <a:lstStyle/>
        <a:p>
          <a:endParaRPr lang="en-US"/>
        </a:p>
      </dgm:t>
    </dgm:pt>
    <dgm:pt modelId="{570B6D82-7036-4E7A-AD21-B0D0842465C4}">
      <dgm:prSet phldrT="[Texto]" custT="1"/>
      <dgm:spPr/>
      <dgm:t>
        <a:bodyPr/>
        <a:lstStyle/>
        <a:p>
          <a:r>
            <a:rPr lang="es-ES_tradnl" sz="1650" b="1" dirty="0" err="1" smtClean="0">
              <a:solidFill>
                <a:schemeClr val="tx1">
                  <a:lumMod val="85000"/>
                  <a:lumOff val="15000"/>
                </a:schemeClr>
              </a:solidFill>
              <a:latin typeface="Comic Sans MS" panose="030F0702030302020204" pitchFamily="66" charset="0"/>
            </a:rPr>
            <a:t>Teachers</a:t>
          </a:r>
          <a:r>
            <a:rPr lang="es-ES_tradnl" sz="1650" b="1" dirty="0" smtClean="0">
              <a:solidFill>
                <a:schemeClr val="tx1">
                  <a:lumMod val="85000"/>
                  <a:lumOff val="15000"/>
                </a:schemeClr>
              </a:solidFill>
              <a:latin typeface="Comic Sans MS" panose="030F0702030302020204" pitchFamily="66" charset="0"/>
            </a:rPr>
            <a:t> </a:t>
          </a:r>
          <a:r>
            <a:rPr lang="es-ES_tradnl" sz="1650" b="1" dirty="0" err="1" smtClean="0">
              <a:solidFill>
                <a:schemeClr val="tx1">
                  <a:lumMod val="85000"/>
                  <a:lumOff val="15000"/>
                </a:schemeClr>
              </a:solidFill>
              <a:latin typeface="Comic Sans MS" panose="030F0702030302020204" pitchFamily="66" charset="0"/>
            </a:rPr>
            <a:t>can’t</a:t>
          </a:r>
          <a:r>
            <a:rPr lang="es-ES_tradnl" sz="1650" b="1" dirty="0" smtClean="0">
              <a:solidFill>
                <a:schemeClr val="tx1">
                  <a:lumMod val="85000"/>
                  <a:lumOff val="15000"/>
                </a:schemeClr>
              </a:solidFill>
              <a:latin typeface="Comic Sans MS" panose="030F0702030302020204" pitchFamily="66" charset="0"/>
            </a:rPr>
            <a:t> </a:t>
          </a:r>
          <a:r>
            <a:rPr lang="es-ES_tradnl" sz="1650" b="1" dirty="0" err="1" smtClean="0">
              <a:solidFill>
                <a:schemeClr val="tx1">
                  <a:lumMod val="85000"/>
                  <a:lumOff val="15000"/>
                </a:schemeClr>
              </a:solidFill>
              <a:latin typeface="Comic Sans MS" panose="030F0702030302020204" pitchFamily="66" charset="0"/>
            </a:rPr>
            <a:t>dedicate</a:t>
          </a:r>
          <a:r>
            <a:rPr lang="es-ES_tradnl" sz="1650" b="1" dirty="0" smtClean="0">
              <a:solidFill>
                <a:schemeClr val="tx1">
                  <a:lumMod val="85000"/>
                  <a:lumOff val="15000"/>
                </a:schemeClr>
              </a:solidFill>
              <a:latin typeface="Comic Sans MS" panose="030F0702030302020204" pitchFamily="66" charset="0"/>
            </a:rPr>
            <a:t> time to </a:t>
          </a:r>
          <a:r>
            <a:rPr lang="es-ES_tradnl" sz="1650" b="1" dirty="0" err="1" smtClean="0">
              <a:solidFill>
                <a:schemeClr val="tx1">
                  <a:lumMod val="85000"/>
                  <a:lumOff val="15000"/>
                </a:schemeClr>
              </a:solidFill>
              <a:latin typeface="Comic Sans MS" panose="030F0702030302020204" pitchFamily="66" charset="0"/>
            </a:rPr>
            <a:t>help</a:t>
          </a:r>
          <a:r>
            <a:rPr lang="es-ES_tradnl" sz="1650" b="1" dirty="0" smtClean="0">
              <a:solidFill>
                <a:schemeClr val="tx1">
                  <a:lumMod val="85000"/>
                  <a:lumOff val="15000"/>
                </a:schemeClr>
              </a:solidFill>
              <a:latin typeface="Comic Sans MS" panose="030F0702030302020204" pitchFamily="66" charset="0"/>
            </a:rPr>
            <a:t> </a:t>
          </a:r>
          <a:r>
            <a:rPr lang="es-ES_tradnl" sz="1650" b="1" dirty="0" err="1" smtClean="0">
              <a:solidFill>
                <a:schemeClr val="tx1">
                  <a:lumMod val="85000"/>
                  <a:lumOff val="15000"/>
                </a:schemeClr>
              </a:solidFill>
              <a:latin typeface="Comic Sans MS" panose="030F0702030302020204" pitchFamily="66" charset="0"/>
            </a:rPr>
            <a:t>weaker</a:t>
          </a:r>
          <a:r>
            <a:rPr lang="es-ES_tradnl" sz="1650" b="1" dirty="0" smtClean="0">
              <a:solidFill>
                <a:schemeClr val="tx1">
                  <a:lumMod val="85000"/>
                  <a:lumOff val="15000"/>
                </a:schemeClr>
              </a:solidFill>
              <a:latin typeface="Comic Sans MS" panose="030F0702030302020204" pitchFamily="66" charset="0"/>
            </a:rPr>
            <a:t> </a:t>
          </a:r>
          <a:r>
            <a:rPr lang="es-ES_tradnl" sz="1650" b="1" dirty="0" err="1" smtClean="0">
              <a:solidFill>
                <a:schemeClr val="tx1">
                  <a:lumMod val="85000"/>
                  <a:lumOff val="15000"/>
                </a:schemeClr>
              </a:solidFill>
              <a:latin typeface="Comic Sans MS" panose="030F0702030302020204" pitchFamily="66" charset="0"/>
            </a:rPr>
            <a:t>learners</a:t>
          </a:r>
          <a:endParaRPr lang="es-ES_tradnl" sz="1650" b="1" dirty="0">
            <a:solidFill>
              <a:schemeClr val="tx1">
                <a:lumMod val="85000"/>
                <a:lumOff val="15000"/>
              </a:schemeClr>
            </a:solidFill>
            <a:latin typeface="Comic Sans MS" panose="030F0702030302020204" pitchFamily="66" charset="0"/>
          </a:endParaRPr>
        </a:p>
      </dgm:t>
    </dgm:pt>
    <dgm:pt modelId="{F1894C9B-02F9-4684-9F36-C64F3B469337}" type="parTrans" cxnId="{0539CFB9-BB73-4AEE-A581-7E7380A9FE15}">
      <dgm:prSet/>
      <dgm:spPr/>
      <dgm:t>
        <a:bodyPr/>
        <a:lstStyle/>
        <a:p>
          <a:endParaRPr lang="en-US"/>
        </a:p>
      </dgm:t>
    </dgm:pt>
    <dgm:pt modelId="{B900EEA6-AB26-40A7-84B4-26EBE4546E22}" type="sibTrans" cxnId="{0539CFB9-BB73-4AEE-A581-7E7380A9FE15}">
      <dgm:prSet/>
      <dgm:spPr/>
      <dgm:t>
        <a:bodyPr/>
        <a:lstStyle/>
        <a:p>
          <a:endParaRPr lang="en-US"/>
        </a:p>
      </dgm:t>
    </dgm:pt>
    <dgm:pt modelId="{E042F7D3-46A0-42FA-B069-E69915D6434E}">
      <dgm:prSet phldrT="[Texto]" custT="1"/>
      <dgm:spPr/>
      <dgm:t>
        <a:bodyPr/>
        <a:lstStyle/>
        <a:p>
          <a:r>
            <a:rPr lang="es-ES_tradnl" sz="1650" b="1" dirty="0" smtClean="0">
              <a:solidFill>
                <a:schemeClr val="tx1">
                  <a:lumMod val="85000"/>
                  <a:lumOff val="15000"/>
                </a:schemeClr>
              </a:solidFill>
              <a:latin typeface="Comic Sans MS" panose="030F0702030302020204" pitchFamily="66" charset="0"/>
            </a:rPr>
            <a:t>Small </a:t>
          </a:r>
          <a:r>
            <a:rPr lang="es-ES_tradnl" sz="1650" b="1" dirty="0" err="1" smtClean="0">
              <a:solidFill>
                <a:schemeClr val="tx1">
                  <a:lumMod val="85000"/>
                  <a:lumOff val="15000"/>
                </a:schemeClr>
              </a:solidFill>
              <a:latin typeface="Comic Sans MS" panose="030F0702030302020204" pitchFamily="66" charset="0"/>
            </a:rPr>
            <a:t>physical</a:t>
          </a:r>
          <a:r>
            <a:rPr lang="es-ES_tradnl" sz="1650" b="1" dirty="0" smtClean="0">
              <a:solidFill>
                <a:schemeClr val="tx1">
                  <a:lumMod val="85000"/>
                  <a:lumOff val="15000"/>
                </a:schemeClr>
              </a:solidFill>
              <a:latin typeface="Comic Sans MS" panose="030F0702030302020204" pitchFamily="66" charset="0"/>
            </a:rPr>
            <a:t> </a:t>
          </a:r>
          <a:r>
            <a:rPr lang="es-ES_tradnl" sz="1650" b="1" dirty="0" err="1" smtClean="0">
              <a:solidFill>
                <a:schemeClr val="tx1">
                  <a:lumMod val="85000"/>
                  <a:lumOff val="15000"/>
                </a:schemeClr>
              </a:solidFill>
              <a:latin typeface="Comic Sans MS" panose="030F0702030302020204" pitchFamily="66" charset="0"/>
            </a:rPr>
            <a:t>space</a:t>
          </a:r>
          <a:endParaRPr lang="es-ES_tradnl" sz="1650" b="1" dirty="0">
            <a:solidFill>
              <a:schemeClr val="tx1">
                <a:lumMod val="85000"/>
                <a:lumOff val="15000"/>
              </a:schemeClr>
            </a:solidFill>
            <a:latin typeface="Comic Sans MS" panose="030F0702030302020204" pitchFamily="66" charset="0"/>
          </a:endParaRPr>
        </a:p>
      </dgm:t>
    </dgm:pt>
    <dgm:pt modelId="{8E608E54-D805-4C19-B4EB-BCA8B2DD8F62}">
      <dgm:prSet phldrT="[Texto]" custT="1"/>
      <dgm:spPr/>
      <dgm:t>
        <a:bodyPr/>
        <a:lstStyle/>
        <a:p>
          <a:r>
            <a:rPr lang="es-ES_tradnl" sz="1650" b="1" dirty="0" smtClean="0">
              <a:solidFill>
                <a:schemeClr val="tx1">
                  <a:lumMod val="85000"/>
                  <a:lumOff val="15000"/>
                </a:schemeClr>
              </a:solidFill>
              <a:latin typeface="Comic Sans MS" panose="030F0702030302020204" pitchFamily="66" charset="0"/>
            </a:rPr>
            <a:t>No </a:t>
          </a:r>
          <a:r>
            <a:rPr lang="es-ES_tradnl" sz="1650" b="1" dirty="0" err="1" smtClean="0">
              <a:solidFill>
                <a:schemeClr val="tx1">
                  <a:lumMod val="85000"/>
                  <a:lumOff val="15000"/>
                </a:schemeClr>
              </a:solidFill>
              <a:latin typeface="Comic Sans MS" panose="030F0702030302020204" pitchFamily="66" charset="0"/>
            </a:rPr>
            <a:t>materials</a:t>
          </a:r>
          <a:r>
            <a:rPr lang="es-ES_tradnl" sz="1650" b="1" dirty="0" smtClean="0">
              <a:solidFill>
                <a:schemeClr val="tx1">
                  <a:lumMod val="85000"/>
                  <a:lumOff val="15000"/>
                </a:schemeClr>
              </a:solidFill>
              <a:latin typeface="Comic Sans MS" panose="030F0702030302020204" pitchFamily="66" charset="0"/>
            </a:rPr>
            <a:t>/ </a:t>
          </a:r>
          <a:r>
            <a:rPr lang="es-ES_tradnl" sz="1650" b="1" dirty="0" err="1" smtClean="0">
              <a:solidFill>
                <a:schemeClr val="tx1">
                  <a:lumMod val="85000"/>
                  <a:lumOff val="15000"/>
                </a:schemeClr>
              </a:solidFill>
              <a:latin typeface="Comic Sans MS" panose="030F0702030302020204" pitchFamily="66" charset="0"/>
            </a:rPr>
            <a:t>resources</a:t>
          </a:r>
          <a:endParaRPr lang="es-ES_tradnl" sz="1650" b="1" dirty="0">
            <a:solidFill>
              <a:schemeClr val="tx1">
                <a:lumMod val="85000"/>
                <a:lumOff val="15000"/>
              </a:schemeClr>
            </a:solidFill>
            <a:latin typeface="Comic Sans MS" panose="030F0702030302020204" pitchFamily="66" charset="0"/>
          </a:endParaRPr>
        </a:p>
      </dgm:t>
    </dgm:pt>
    <dgm:pt modelId="{3720A9A4-8DFA-4136-95AD-39E4EA8EA5AC}">
      <dgm:prSet phldrT="[Texto]" custT="1"/>
      <dgm:spPr/>
      <dgm:t>
        <a:bodyPr/>
        <a:lstStyle/>
        <a:p>
          <a:r>
            <a:rPr lang="es-ES_tradnl" sz="1650" b="1" dirty="0" err="1" smtClean="0">
              <a:solidFill>
                <a:schemeClr val="tx1">
                  <a:lumMod val="85000"/>
                  <a:lumOff val="15000"/>
                </a:schemeClr>
              </a:solidFill>
              <a:latin typeface="Comic Sans MS" panose="030F0702030302020204" pitchFamily="66" charset="0"/>
            </a:rPr>
            <a:t>Lack</a:t>
          </a:r>
          <a:r>
            <a:rPr lang="es-ES_tradnl" sz="1650" b="1" dirty="0" smtClean="0">
              <a:solidFill>
                <a:schemeClr val="tx1">
                  <a:lumMod val="85000"/>
                  <a:lumOff val="15000"/>
                </a:schemeClr>
              </a:solidFill>
              <a:latin typeface="Comic Sans MS" panose="030F0702030302020204" pitchFamily="66" charset="0"/>
            </a:rPr>
            <a:t> of </a:t>
          </a:r>
          <a:r>
            <a:rPr lang="es-ES_tradnl" sz="1650" b="1" dirty="0" err="1" smtClean="0">
              <a:solidFill>
                <a:schemeClr val="tx1">
                  <a:lumMod val="85000"/>
                  <a:lumOff val="15000"/>
                </a:schemeClr>
              </a:solidFill>
              <a:latin typeface="Comic Sans MS" panose="030F0702030302020204" pitchFamily="66" charset="0"/>
            </a:rPr>
            <a:t>attention</a:t>
          </a:r>
          <a:r>
            <a:rPr lang="es-ES_tradnl" sz="1650" b="1" dirty="0" smtClean="0">
              <a:solidFill>
                <a:schemeClr val="tx1">
                  <a:lumMod val="85000"/>
                  <a:lumOff val="15000"/>
                </a:schemeClr>
              </a:solidFill>
              <a:latin typeface="Comic Sans MS" panose="030F0702030302020204" pitchFamily="66" charset="0"/>
            </a:rPr>
            <a:t> to individual </a:t>
          </a:r>
          <a:r>
            <a:rPr lang="es-ES_tradnl" sz="1650" b="1" dirty="0" err="1" smtClean="0">
              <a:solidFill>
                <a:schemeClr val="tx1">
                  <a:lumMod val="85000"/>
                  <a:lumOff val="15000"/>
                </a:schemeClr>
              </a:solidFill>
              <a:latin typeface="Comic Sans MS" panose="030F0702030302020204" pitchFamily="66" charset="0"/>
            </a:rPr>
            <a:t>issues</a:t>
          </a:r>
          <a:endParaRPr lang="es-ES_tradnl" sz="1650" b="1" dirty="0">
            <a:solidFill>
              <a:schemeClr val="tx1">
                <a:lumMod val="85000"/>
                <a:lumOff val="15000"/>
              </a:schemeClr>
            </a:solidFill>
            <a:latin typeface="Comic Sans MS" panose="030F0702030302020204" pitchFamily="66" charset="0"/>
          </a:endParaRPr>
        </a:p>
      </dgm:t>
    </dgm:pt>
    <dgm:pt modelId="{C2A99896-E7C5-4065-8CA5-E9F56CD53EF1}">
      <dgm:prSet phldrT="[Texto]" custT="1"/>
      <dgm:spPr/>
      <dgm:t>
        <a:bodyPr/>
        <a:lstStyle/>
        <a:p>
          <a:r>
            <a:rPr lang="es-ES_tradnl" sz="1650" b="1" dirty="0" err="1" smtClean="0">
              <a:solidFill>
                <a:schemeClr val="tx1">
                  <a:lumMod val="85000"/>
                  <a:lumOff val="15000"/>
                </a:schemeClr>
              </a:solidFill>
              <a:latin typeface="Comic Sans MS" panose="030F0702030302020204" pitchFamily="66" charset="0"/>
            </a:rPr>
            <a:t>Cheating</a:t>
          </a:r>
          <a:r>
            <a:rPr lang="es-ES_tradnl" sz="1650" b="1" dirty="0" smtClean="0">
              <a:solidFill>
                <a:schemeClr val="tx1">
                  <a:lumMod val="85000"/>
                  <a:lumOff val="15000"/>
                </a:schemeClr>
              </a:solidFill>
              <a:latin typeface="Comic Sans MS" panose="030F0702030302020204" pitchFamily="66" charset="0"/>
            </a:rPr>
            <a:t> </a:t>
          </a:r>
          <a:r>
            <a:rPr lang="es-ES_tradnl" sz="1650" b="1" dirty="0" err="1" smtClean="0">
              <a:solidFill>
                <a:schemeClr val="tx1">
                  <a:lumMod val="85000"/>
                  <a:lumOff val="15000"/>
                </a:schemeClr>
              </a:solidFill>
              <a:latin typeface="Comic Sans MS" panose="030F0702030302020204" pitchFamily="66" charset="0"/>
            </a:rPr>
            <a:t>is</a:t>
          </a:r>
          <a:r>
            <a:rPr lang="es-ES_tradnl" sz="1650" b="1" dirty="0" smtClean="0">
              <a:solidFill>
                <a:schemeClr val="tx1">
                  <a:lumMod val="85000"/>
                  <a:lumOff val="15000"/>
                </a:schemeClr>
              </a:solidFill>
              <a:latin typeface="Comic Sans MS" panose="030F0702030302020204" pitchFamily="66" charset="0"/>
            </a:rPr>
            <a:t> </a:t>
          </a:r>
          <a:r>
            <a:rPr lang="es-ES_tradnl" sz="1650" b="1" dirty="0" err="1" smtClean="0">
              <a:solidFill>
                <a:schemeClr val="tx1">
                  <a:lumMod val="85000"/>
                  <a:lumOff val="15000"/>
                </a:schemeClr>
              </a:solidFill>
              <a:latin typeface="Comic Sans MS" panose="030F0702030302020204" pitchFamily="66" charset="0"/>
            </a:rPr>
            <a:t>prevalent</a:t>
          </a:r>
          <a:endParaRPr lang="es-ES_tradnl" sz="1650" b="1" dirty="0">
            <a:solidFill>
              <a:schemeClr val="tx1">
                <a:lumMod val="85000"/>
                <a:lumOff val="15000"/>
              </a:schemeClr>
            </a:solidFill>
            <a:latin typeface="Comic Sans MS" panose="030F0702030302020204" pitchFamily="66" charset="0"/>
          </a:endParaRPr>
        </a:p>
      </dgm:t>
    </dgm:pt>
    <dgm:pt modelId="{5AD4E7E9-2258-4D53-A5FF-CCF259955121}">
      <dgm:prSet phldrT="[Texto]" custT="1"/>
      <dgm:spPr/>
      <dgm:t>
        <a:bodyPr/>
        <a:lstStyle/>
        <a:p>
          <a:r>
            <a:rPr lang="es-ES_tradnl" sz="1650" b="1" dirty="0" err="1" smtClean="0">
              <a:solidFill>
                <a:schemeClr val="tx1">
                  <a:lumMod val="85000"/>
                  <a:lumOff val="15000"/>
                </a:schemeClr>
              </a:solidFill>
              <a:latin typeface="Comic Sans MS" panose="030F0702030302020204" pitchFamily="66" charset="0"/>
            </a:rPr>
            <a:t>Hard</a:t>
          </a:r>
          <a:r>
            <a:rPr lang="es-ES_tradnl" sz="1650" b="1" dirty="0" smtClean="0">
              <a:solidFill>
                <a:schemeClr val="tx1">
                  <a:lumMod val="85000"/>
                  <a:lumOff val="15000"/>
                </a:schemeClr>
              </a:solidFill>
              <a:latin typeface="Comic Sans MS" panose="030F0702030302020204" pitchFamily="66" charset="0"/>
            </a:rPr>
            <a:t> </a:t>
          </a:r>
          <a:r>
            <a:rPr lang="es-ES_tradnl" sz="1650" b="1" dirty="0" err="1" smtClean="0">
              <a:solidFill>
                <a:schemeClr val="tx1">
                  <a:lumMod val="85000"/>
                  <a:lumOff val="15000"/>
                </a:schemeClr>
              </a:solidFill>
              <a:latin typeface="Comic Sans MS" panose="030F0702030302020204" pitchFamily="66" charset="0"/>
            </a:rPr>
            <a:t>to</a:t>
          </a:r>
          <a:r>
            <a:rPr lang="es-ES_tradnl" sz="1650" b="1" dirty="0" smtClean="0">
              <a:solidFill>
                <a:schemeClr val="tx1">
                  <a:lumMod val="85000"/>
                  <a:lumOff val="15000"/>
                </a:schemeClr>
              </a:solidFill>
              <a:latin typeface="Comic Sans MS" panose="030F0702030302020204" pitchFamily="66" charset="0"/>
            </a:rPr>
            <a:t> </a:t>
          </a:r>
          <a:r>
            <a:rPr lang="es-ES_tradnl" sz="1650" b="1" dirty="0" err="1" smtClean="0">
              <a:solidFill>
                <a:schemeClr val="tx1">
                  <a:lumMod val="85000"/>
                  <a:lumOff val="15000"/>
                </a:schemeClr>
              </a:solidFill>
              <a:latin typeface="Comic Sans MS" panose="030F0702030302020204" pitchFamily="66" charset="0"/>
            </a:rPr>
            <a:t>learn</a:t>
          </a:r>
          <a:r>
            <a:rPr lang="es-ES_tradnl" sz="1650" b="1" dirty="0" smtClean="0">
              <a:solidFill>
                <a:schemeClr val="tx1">
                  <a:lumMod val="85000"/>
                  <a:lumOff val="15000"/>
                </a:schemeClr>
              </a:solidFill>
              <a:latin typeface="Comic Sans MS" panose="030F0702030302020204" pitchFamily="66" charset="0"/>
            </a:rPr>
            <a:t> </a:t>
          </a:r>
          <a:r>
            <a:rPr lang="es-ES_tradnl" sz="1650" b="1" dirty="0" err="1" smtClean="0">
              <a:solidFill>
                <a:schemeClr val="tx1">
                  <a:lumMod val="85000"/>
                  <a:lumOff val="15000"/>
                </a:schemeClr>
              </a:solidFill>
              <a:latin typeface="Comic Sans MS" panose="030F0702030302020204" pitchFamily="66" charset="0"/>
            </a:rPr>
            <a:t>students</a:t>
          </a:r>
          <a:r>
            <a:rPr lang="es-ES_tradnl" sz="1650" b="1" dirty="0" smtClean="0">
              <a:solidFill>
                <a:schemeClr val="tx1">
                  <a:lumMod val="85000"/>
                  <a:lumOff val="15000"/>
                </a:schemeClr>
              </a:solidFill>
              <a:latin typeface="Comic Sans MS" panose="030F0702030302020204" pitchFamily="66" charset="0"/>
            </a:rPr>
            <a:t>’ </a:t>
          </a:r>
          <a:r>
            <a:rPr lang="es-ES_tradnl" sz="1650" b="1" dirty="0" err="1" smtClean="0">
              <a:solidFill>
                <a:schemeClr val="tx1">
                  <a:lumMod val="85000"/>
                  <a:lumOff val="15000"/>
                </a:schemeClr>
              </a:solidFill>
              <a:latin typeface="Comic Sans MS" panose="030F0702030302020204" pitchFamily="66" charset="0"/>
            </a:rPr>
            <a:t>names</a:t>
          </a:r>
          <a:endParaRPr lang="es-ES_tradnl" sz="1650" b="1" dirty="0">
            <a:solidFill>
              <a:schemeClr val="tx1">
                <a:lumMod val="85000"/>
                <a:lumOff val="15000"/>
              </a:schemeClr>
            </a:solidFill>
            <a:latin typeface="Comic Sans MS" panose="030F0702030302020204" pitchFamily="66" charset="0"/>
          </a:endParaRPr>
        </a:p>
      </dgm:t>
    </dgm:pt>
    <dgm:pt modelId="{36902070-4847-4518-B087-D5E2A34E072C}">
      <dgm:prSet phldrT="[Texto]" custT="1"/>
      <dgm:spPr/>
      <dgm:t>
        <a:bodyPr/>
        <a:lstStyle/>
        <a:p>
          <a:r>
            <a:rPr lang="es-ES_tradnl" sz="1650" b="1" dirty="0" err="1" smtClean="0">
              <a:solidFill>
                <a:schemeClr val="tx1">
                  <a:lumMod val="85000"/>
                  <a:lumOff val="15000"/>
                </a:schemeClr>
              </a:solidFill>
              <a:latin typeface="Comic Sans MS" panose="030F0702030302020204" pitchFamily="66" charset="0"/>
            </a:rPr>
            <a:t>Hard</a:t>
          </a:r>
          <a:r>
            <a:rPr lang="es-ES_tradnl" sz="1650" b="1" dirty="0" smtClean="0">
              <a:solidFill>
                <a:schemeClr val="tx1">
                  <a:lumMod val="85000"/>
                  <a:lumOff val="15000"/>
                </a:schemeClr>
              </a:solidFill>
              <a:latin typeface="Comic Sans MS" panose="030F0702030302020204" pitchFamily="66" charset="0"/>
            </a:rPr>
            <a:t> to </a:t>
          </a:r>
          <a:r>
            <a:rPr lang="es-ES_tradnl" sz="1650" b="1" dirty="0" err="1" smtClean="0">
              <a:solidFill>
                <a:schemeClr val="tx1">
                  <a:lumMod val="85000"/>
                  <a:lumOff val="15000"/>
                </a:schemeClr>
              </a:solidFill>
              <a:latin typeface="Comic Sans MS" panose="030F0702030302020204" pitchFamily="66" charset="0"/>
            </a:rPr>
            <a:t>maintain</a:t>
          </a:r>
          <a:r>
            <a:rPr lang="es-ES_tradnl" sz="1650" b="1" dirty="0" smtClean="0">
              <a:solidFill>
                <a:schemeClr val="tx1">
                  <a:lumMod val="85000"/>
                  <a:lumOff val="15000"/>
                </a:schemeClr>
              </a:solidFill>
              <a:latin typeface="Comic Sans MS" panose="030F0702030302020204" pitchFamily="66" charset="0"/>
            </a:rPr>
            <a:t> </a:t>
          </a:r>
          <a:r>
            <a:rPr lang="es-ES_tradnl" sz="1650" b="1" dirty="0" err="1" smtClean="0">
              <a:solidFill>
                <a:schemeClr val="tx1">
                  <a:lumMod val="85000"/>
                  <a:lumOff val="15000"/>
                </a:schemeClr>
              </a:solidFill>
              <a:latin typeface="Comic Sans MS" panose="030F0702030302020204" pitchFamily="66" charset="0"/>
            </a:rPr>
            <a:t>students</a:t>
          </a:r>
          <a:r>
            <a:rPr lang="es-ES_tradnl" sz="1650" b="1" dirty="0" smtClean="0">
              <a:solidFill>
                <a:schemeClr val="tx1">
                  <a:lumMod val="85000"/>
                  <a:lumOff val="15000"/>
                </a:schemeClr>
              </a:solidFill>
              <a:latin typeface="Comic Sans MS" panose="030F0702030302020204" pitchFamily="66" charset="0"/>
            </a:rPr>
            <a:t>’ concentra-</a:t>
          </a:r>
          <a:r>
            <a:rPr lang="es-ES_tradnl" sz="1650" b="1" dirty="0" err="1" smtClean="0">
              <a:solidFill>
                <a:schemeClr val="tx1">
                  <a:lumMod val="85000"/>
                  <a:lumOff val="15000"/>
                </a:schemeClr>
              </a:solidFill>
              <a:latin typeface="Comic Sans MS" panose="030F0702030302020204" pitchFamily="66" charset="0"/>
            </a:rPr>
            <a:t>tion</a:t>
          </a:r>
          <a:r>
            <a:rPr lang="es-ES_tradnl" sz="1650" b="1" dirty="0" smtClean="0">
              <a:solidFill>
                <a:schemeClr val="tx1">
                  <a:lumMod val="85000"/>
                  <a:lumOff val="15000"/>
                </a:schemeClr>
              </a:solidFill>
              <a:latin typeface="Comic Sans MS" panose="030F0702030302020204" pitchFamily="66" charset="0"/>
            </a:rPr>
            <a:t> and </a:t>
          </a:r>
          <a:r>
            <a:rPr lang="es-ES_tradnl" sz="1650" b="1" dirty="0" err="1" smtClean="0">
              <a:solidFill>
                <a:schemeClr val="tx1">
                  <a:lumMod val="85000"/>
                  <a:lumOff val="15000"/>
                </a:schemeClr>
              </a:solidFill>
              <a:latin typeface="Comic Sans MS" panose="030F0702030302020204" pitchFamily="66" charset="0"/>
            </a:rPr>
            <a:t>attention</a:t>
          </a:r>
          <a:endParaRPr lang="es-ES_tradnl" sz="1650" b="1" dirty="0">
            <a:solidFill>
              <a:schemeClr val="tx1">
                <a:lumMod val="85000"/>
                <a:lumOff val="15000"/>
              </a:schemeClr>
            </a:solidFill>
            <a:latin typeface="Comic Sans MS" panose="030F0702030302020204" pitchFamily="66" charset="0"/>
          </a:endParaRPr>
        </a:p>
      </dgm:t>
    </dgm:pt>
    <dgm:pt modelId="{7B6B104C-5A51-4B38-BE38-8454727FCDEC}">
      <dgm:prSet phldrT="[Texto]" custT="1"/>
      <dgm:spPr/>
      <dgm:t>
        <a:bodyPr/>
        <a:lstStyle/>
        <a:p>
          <a:r>
            <a:rPr lang="es-ES_tradnl" sz="2300" b="1" dirty="0" smtClean="0">
              <a:latin typeface="Comic Sans MS" panose="030F0702030302020204" pitchFamily="66" charset="0"/>
            </a:rPr>
            <a:t>1) </a:t>
          </a:r>
          <a:r>
            <a:rPr lang="es-ES_tradnl" sz="2300" b="1" dirty="0" err="1" smtClean="0">
              <a:latin typeface="Comic Sans MS" panose="030F0702030302020204" pitchFamily="66" charset="0"/>
            </a:rPr>
            <a:t>Classroom</a:t>
          </a:r>
          <a:r>
            <a:rPr lang="es-ES_tradnl" sz="2300" b="1" dirty="0" smtClean="0">
              <a:latin typeface="Comic Sans MS" panose="030F0702030302020204" pitchFamily="66" charset="0"/>
            </a:rPr>
            <a:t> Management</a:t>
          </a:r>
        </a:p>
      </dgm:t>
    </dgm:pt>
    <dgm:pt modelId="{ABBF6C0D-C85B-4AA4-B2F4-701039C690AB}" type="sibTrans" cxnId="{FDE5E319-7009-4B61-84A5-2FF013C6B6FD}">
      <dgm:prSet/>
      <dgm:spPr/>
      <dgm:t>
        <a:bodyPr/>
        <a:lstStyle/>
        <a:p>
          <a:endParaRPr lang="es-ES_tradnl"/>
        </a:p>
      </dgm:t>
    </dgm:pt>
    <dgm:pt modelId="{5011C990-6D9D-460E-AE81-7FFD4E534432}" type="parTrans" cxnId="{FDE5E319-7009-4B61-84A5-2FF013C6B6FD}">
      <dgm:prSet/>
      <dgm:spPr/>
      <dgm:t>
        <a:bodyPr/>
        <a:lstStyle/>
        <a:p>
          <a:endParaRPr lang="es-ES_tradnl"/>
        </a:p>
      </dgm:t>
    </dgm:pt>
    <dgm:pt modelId="{F0BD9CDE-5362-4C6A-B356-70E7D884B0A1}" type="sibTrans" cxnId="{C795C5FD-2864-4D22-83D3-A840A42D00C3}">
      <dgm:prSet/>
      <dgm:spPr/>
      <dgm:t>
        <a:bodyPr/>
        <a:lstStyle/>
        <a:p>
          <a:endParaRPr lang="en-US"/>
        </a:p>
      </dgm:t>
    </dgm:pt>
    <dgm:pt modelId="{AE02FAD3-15F8-4620-BBD4-673D406253DF}" type="parTrans" cxnId="{C795C5FD-2864-4D22-83D3-A840A42D00C3}">
      <dgm:prSet/>
      <dgm:spPr/>
      <dgm:t>
        <a:bodyPr/>
        <a:lstStyle/>
        <a:p>
          <a:endParaRPr lang="en-US"/>
        </a:p>
      </dgm:t>
    </dgm:pt>
    <dgm:pt modelId="{09BA095F-16AD-449A-A116-EB23F2287289}" type="sibTrans" cxnId="{871FD895-233F-48CC-A9D5-F3FAD4097B64}">
      <dgm:prSet/>
      <dgm:spPr/>
      <dgm:t>
        <a:bodyPr/>
        <a:lstStyle/>
        <a:p>
          <a:endParaRPr lang="en-US"/>
        </a:p>
      </dgm:t>
    </dgm:pt>
    <dgm:pt modelId="{DFAE2E2F-B5EF-4BAB-ACC5-C38265875AC9}" type="parTrans" cxnId="{871FD895-233F-48CC-A9D5-F3FAD4097B64}">
      <dgm:prSet/>
      <dgm:spPr/>
      <dgm:t>
        <a:bodyPr/>
        <a:lstStyle/>
        <a:p>
          <a:endParaRPr lang="en-US"/>
        </a:p>
      </dgm:t>
    </dgm:pt>
    <dgm:pt modelId="{845BB008-D042-4496-A43E-64E4BBA7F199}" type="sibTrans" cxnId="{49E9C638-7871-42E0-842F-CF19F8B71B20}">
      <dgm:prSet/>
      <dgm:spPr/>
      <dgm:t>
        <a:bodyPr/>
        <a:lstStyle/>
        <a:p>
          <a:endParaRPr lang="en-US"/>
        </a:p>
      </dgm:t>
    </dgm:pt>
    <dgm:pt modelId="{6DA5AC9D-790A-4388-B152-2A1F36C8C191}" type="parTrans" cxnId="{49E9C638-7871-42E0-842F-CF19F8B71B20}">
      <dgm:prSet/>
      <dgm:spPr/>
      <dgm:t>
        <a:bodyPr/>
        <a:lstStyle/>
        <a:p>
          <a:endParaRPr lang="en-US"/>
        </a:p>
      </dgm:t>
    </dgm:pt>
    <dgm:pt modelId="{7A30FCE6-9CD0-4D8C-B316-EB9B3F540B56}" type="sibTrans" cxnId="{80B4F4C2-1091-4849-9481-7CBFB437D7E2}">
      <dgm:prSet/>
      <dgm:spPr/>
      <dgm:t>
        <a:bodyPr/>
        <a:lstStyle/>
        <a:p>
          <a:endParaRPr lang="en-US"/>
        </a:p>
      </dgm:t>
    </dgm:pt>
    <dgm:pt modelId="{8AB98D5A-5291-483B-9E95-96ABF475D57F}" type="parTrans" cxnId="{80B4F4C2-1091-4849-9481-7CBFB437D7E2}">
      <dgm:prSet/>
      <dgm:spPr/>
      <dgm:t>
        <a:bodyPr/>
        <a:lstStyle/>
        <a:p>
          <a:endParaRPr lang="en-US"/>
        </a:p>
      </dgm:t>
    </dgm:pt>
    <dgm:pt modelId="{9E25EB5B-313F-4C19-9514-D05FEF6F2381}" type="sibTrans" cxnId="{7FD309A3-C2A9-48EF-9F82-E3772C2AD6D6}">
      <dgm:prSet/>
      <dgm:spPr/>
      <dgm:t>
        <a:bodyPr/>
        <a:lstStyle/>
        <a:p>
          <a:endParaRPr lang="en-US"/>
        </a:p>
      </dgm:t>
    </dgm:pt>
    <dgm:pt modelId="{F3F58E61-ACAE-4FB0-8A86-9CDCE4D39455}" type="parTrans" cxnId="{7FD309A3-C2A9-48EF-9F82-E3772C2AD6D6}">
      <dgm:prSet/>
      <dgm:spPr/>
      <dgm:t>
        <a:bodyPr/>
        <a:lstStyle/>
        <a:p>
          <a:endParaRPr lang="en-US"/>
        </a:p>
      </dgm:t>
    </dgm:pt>
    <dgm:pt modelId="{CBDEEBEA-FC94-4B29-BFC3-CAFD6712DC6C}" type="sibTrans" cxnId="{0A4E535F-4B78-4856-ACC0-F348FC7B749A}">
      <dgm:prSet/>
      <dgm:spPr/>
      <dgm:t>
        <a:bodyPr/>
        <a:lstStyle/>
        <a:p>
          <a:endParaRPr lang="es-ES_tradnl"/>
        </a:p>
      </dgm:t>
    </dgm:pt>
    <dgm:pt modelId="{B3367FA7-D2D4-4173-A1D1-902EB71A53C9}" type="parTrans" cxnId="{0A4E535F-4B78-4856-ACC0-F348FC7B749A}">
      <dgm:prSet/>
      <dgm:spPr/>
      <dgm:t>
        <a:bodyPr/>
        <a:lstStyle/>
        <a:p>
          <a:endParaRPr lang="es-ES_tradnl"/>
        </a:p>
      </dgm:t>
    </dgm:pt>
    <dgm:pt modelId="{A4EB16E4-B6FC-4345-A7AD-188A8046B29B}">
      <dgm:prSet phldrT="[Texto]" custT="1"/>
      <dgm:spPr/>
      <dgm:t>
        <a:bodyPr/>
        <a:lstStyle/>
        <a:p>
          <a:r>
            <a:rPr lang="es-ES_tradnl" sz="1650" b="1" dirty="0" err="1" smtClean="0">
              <a:solidFill>
                <a:schemeClr val="tx1">
                  <a:lumMod val="85000"/>
                  <a:lumOff val="15000"/>
                </a:schemeClr>
              </a:solidFill>
              <a:latin typeface="Comic Sans MS" panose="030F0702030302020204" pitchFamily="66" charset="0"/>
            </a:rPr>
            <a:t>Easy</a:t>
          </a:r>
          <a:r>
            <a:rPr lang="es-ES_tradnl" sz="1650" b="1" dirty="0" smtClean="0">
              <a:solidFill>
                <a:schemeClr val="tx1">
                  <a:lumMod val="85000"/>
                  <a:lumOff val="15000"/>
                </a:schemeClr>
              </a:solidFill>
              <a:latin typeface="Comic Sans MS" panose="030F0702030302020204" pitchFamily="66" charset="0"/>
            </a:rPr>
            <a:t> to resort to </a:t>
          </a:r>
          <a:r>
            <a:rPr lang="es-ES_tradnl" sz="1650" b="1" dirty="0" err="1" smtClean="0">
              <a:solidFill>
                <a:schemeClr val="tx1">
                  <a:lumMod val="85000"/>
                  <a:lumOff val="15000"/>
                </a:schemeClr>
              </a:solidFill>
              <a:latin typeface="Comic Sans MS" panose="030F0702030302020204" pitchFamily="66" charset="0"/>
            </a:rPr>
            <a:t>multiple</a:t>
          </a:r>
          <a:r>
            <a:rPr lang="es-ES_tradnl" sz="1650" b="1" dirty="0" smtClean="0">
              <a:solidFill>
                <a:schemeClr val="tx1">
                  <a:lumMod val="85000"/>
                  <a:lumOff val="15000"/>
                </a:schemeClr>
              </a:solidFill>
              <a:latin typeface="Comic Sans MS" panose="030F0702030302020204" pitchFamily="66" charset="0"/>
            </a:rPr>
            <a:t> </a:t>
          </a:r>
          <a:r>
            <a:rPr lang="es-ES_tradnl" sz="1650" b="1" dirty="0" err="1" smtClean="0">
              <a:solidFill>
                <a:schemeClr val="tx1">
                  <a:lumMod val="85000"/>
                  <a:lumOff val="15000"/>
                </a:schemeClr>
              </a:solidFill>
              <a:latin typeface="Comic Sans MS" panose="030F0702030302020204" pitchFamily="66" charset="0"/>
            </a:rPr>
            <a:t>choice</a:t>
          </a:r>
          <a:r>
            <a:rPr lang="es-ES_tradnl" sz="1650" b="1" dirty="0" smtClean="0">
              <a:solidFill>
                <a:schemeClr val="tx1">
                  <a:lumMod val="85000"/>
                  <a:lumOff val="15000"/>
                </a:schemeClr>
              </a:solidFill>
              <a:latin typeface="Comic Sans MS" panose="030F0702030302020204" pitchFamily="66" charset="0"/>
            </a:rPr>
            <a:t> and </a:t>
          </a:r>
          <a:r>
            <a:rPr lang="es-ES_tradnl" sz="1650" b="1" dirty="0" err="1" smtClean="0">
              <a:solidFill>
                <a:schemeClr val="tx1">
                  <a:lumMod val="85000"/>
                  <a:lumOff val="15000"/>
                </a:schemeClr>
              </a:solidFill>
              <a:latin typeface="Comic Sans MS" panose="030F0702030302020204" pitchFamily="66" charset="0"/>
            </a:rPr>
            <a:t>avoid</a:t>
          </a:r>
          <a:r>
            <a:rPr lang="es-ES_tradnl" sz="1650" b="1" dirty="0" smtClean="0">
              <a:solidFill>
                <a:schemeClr val="tx1">
                  <a:lumMod val="85000"/>
                  <a:lumOff val="15000"/>
                </a:schemeClr>
              </a:solidFill>
              <a:latin typeface="Comic Sans MS" panose="030F0702030302020204" pitchFamily="66" charset="0"/>
            </a:rPr>
            <a:t> </a:t>
          </a:r>
          <a:r>
            <a:rPr lang="es-ES_tradnl" sz="1650" b="1" dirty="0" err="1" smtClean="0">
              <a:solidFill>
                <a:schemeClr val="tx1">
                  <a:lumMod val="85000"/>
                  <a:lumOff val="15000"/>
                </a:schemeClr>
              </a:solidFill>
              <a:latin typeface="Comic Sans MS" panose="030F0702030302020204" pitchFamily="66" charset="0"/>
            </a:rPr>
            <a:t>assigning</a:t>
          </a:r>
          <a:r>
            <a:rPr lang="es-ES_tradnl" sz="1650" b="1" dirty="0" smtClean="0">
              <a:solidFill>
                <a:schemeClr val="tx1">
                  <a:lumMod val="85000"/>
                  <a:lumOff val="15000"/>
                </a:schemeClr>
              </a:solidFill>
              <a:latin typeface="Comic Sans MS" panose="030F0702030302020204" pitchFamily="66" charset="0"/>
            </a:rPr>
            <a:t> </a:t>
          </a:r>
          <a:r>
            <a:rPr lang="es-ES_tradnl" sz="1650" b="1" dirty="0" err="1" smtClean="0">
              <a:solidFill>
                <a:schemeClr val="tx1">
                  <a:lumMod val="85000"/>
                  <a:lumOff val="15000"/>
                </a:schemeClr>
              </a:solidFill>
              <a:latin typeface="Comic Sans MS" panose="030F0702030302020204" pitchFamily="66" charset="0"/>
            </a:rPr>
            <a:t>large</a:t>
          </a:r>
          <a:r>
            <a:rPr lang="es-ES_tradnl" sz="1650" b="1" dirty="0" smtClean="0">
              <a:solidFill>
                <a:schemeClr val="tx1">
                  <a:lumMod val="85000"/>
                  <a:lumOff val="15000"/>
                </a:schemeClr>
              </a:solidFill>
              <a:latin typeface="Comic Sans MS" panose="030F0702030302020204" pitchFamily="66" charset="0"/>
            </a:rPr>
            <a:t> </a:t>
          </a:r>
          <a:r>
            <a:rPr lang="es-ES_tradnl" sz="1650" b="1" dirty="0" err="1" smtClean="0">
              <a:solidFill>
                <a:schemeClr val="tx1">
                  <a:lumMod val="85000"/>
                  <a:lumOff val="15000"/>
                </a:schemeClr>
              </a:solidFill>
              <a:latin typeface="Comic Sans MS" panose="030F0702030302020204" pitchFamily="66" charset="0"/>
            </a:rPr>
            <a:t>writing</a:t>
          </a:r>
          <a:r>
            <a:rPr lang="es-ES_tradnl" sz="1650" b="1" dirty="0" smtClean="0">
              <a:solidFill>
                <a:schemeClr val="tx1">
                  <a:lumMod val="85000"/>
                  <a:lumOff val="15000"/>
                </a:schemeClr>
              </a:solidFill>
              <a:latin typeface="Comic Sans MS" panose="030F0702030302020204" pitchFamily="66" charset="0"/>
            </a:rPr>
            <a:t> </a:t>
          </a:r>
          <a:r>
            <a:rPr lang="es-ES_tradnl" sz="1650" b="1" dirty="0" err="1" smtClean="0">
              <a:solidFill>
                <a:schemeClr val="tx1">
                  <a:lumMod val="85000"/>
                  <a:lumOff val="15000"/>
                </a:schemeClr>
              </a:solidFill>
              <a:latin typeface="Comic Sans MS" panose="030F0702030302020204" pitchFamily="66" charset="0"/>
            </a:rPr>
            <a:t>assignments</a:t>
          </a:r>
          <a:endParaRPr lang="es-ES_tradnl" sz="1650" b="1" dirty="0">
            <a:solidFill>
              <a:schemeClr val="tx1">
                <a:lumMod val="85000"/>
                <a:lumOff val="15000"/>
              </a:schemeClr>
            </a:solidFill>
            <a:latin typeface="Comic Sans MS" panose="030F0702030302020204" pitchFamily="66" charset="0"/>
          </a:endParaRPr>
        </a:p>
      </dgm:t>
    </dgm:pt>
    <dgm:pt modelId="{998CF730-72A2-4971-9164-282564AB8E9B}" type="parTrans" cxnId="{51C00AA6-4077-4B77-B11C-26C0158A77B4}">
      <dgm:prSet/>
      <dgm:spPr/>
      <dgm:t>
        <a:bodyPr/>
        <a:lstStyle/>
        <a:p>
          <a:endParaRPr lang="en-US"/>
        </a:p>
      </dgm:t>
    </dgm:pt>
    <dgm:pt modelId="{5AAB4CB6-B0D0-4024-AD40-E94DC5E29A09}" type="sibTrans" cxnId="{51C00AA6-4077-4B77-B11C-26C0158A77B4}">
      <dgm:prSet/>
      <dgm:spPr/>
      <dgm:t>
        <a:bodyPr/>
        <a:lstStyle/>
        <a:p>
          <a:endParaRPr lang="en-US"/>
        </a:p>
      </dgm:t>
    </dgm:pt>
    <dgm:pt modelId="{F7ECCD76-4951-1448-917D-9C6C689629A8}">
      <dgm:prSet phldrT="[Texto]" custT="1"/>
      <dgm:spPr/>
      <dgm:t>
        <a:bodyPr/>
        <a:lstStyle/>
        <a:p>
          <a:r>
            <a:rPr lang="es-ES_tradnl" sz="1650" b="1" dirty="0" err="1" smtClean="0">
              <a:solidFill>
                <a:schemeClr val="tx1">
                  <a:lumMod val="85000"/>
                  <a:lumOff val="15000"/>
                </a:schemeClr>
              </a:solidFill>
              <a:latin typeface="Comic Sans MS" panose="030F0702030302020204" pitchFamily="66" charset="0"/>
            </a:rPr>
            <a:t>Bad</a:t>
          </a:r>
          <a:r>
            <a:rPr lang="es-ES_tradnl" sz="1650" b="1" dirty="0" smtClean="0">
              <a:solidFill>
                <a:schemeClr val="tx1">
                  <a:lumMod val="85000"/>
                  <a:lumOff val="15000"/>
                </a:schemeClr>
              </a:solidFill>
              <a:latin typeface="Comic Sans MS" panose="030F0702030302020204" pitchFamily="66" charset="0"/>
            </a:rPr>
            <a:t> </a:t>
          </a:r>
          <a:r>
            <a:rPr lang="es-ES_tradnl" sz="1650" b="1" dirty="0" err="1" smtClean="0">
              <a:solidFill>
                <a:schemeClr val="tx1">
                  <a:lumMod val="85000"/>
                  <a:lumOff val="15000"/>
                </a:schemeClr>
              </a:solidFill>
              <a:latin typeface="Comic Sans MS" panose="030F0702030302020204" pitchFamily="66" charset="0"/>
            </a:rPr>
            <a:t>behavior</a:t>
          </a:r>
          <a:r>
            <a:rPr lang="es-ES_tradnl" sz="1650" b="1" dirty="0" smtClean="0">
              <a:solidFill>
                <a:schemeClr val="tx1">
                  <a:lumMod val="85000"/>
                  <a:lumOff val="15000"/>
                </a:schemeClr>
              </a:solidFill>
              <a:latin typeface="Comic Sans MS" panose="030F0702030302020204" pitchFamily="66" charset="0"/>
            </a:rPr>
            <a:t>!</a:t>
          </a:r>
          <a:endParaRPr lang="es-ES_tradnl" sz="1650" b="1" dirty="0">
            <a:solidFill>
              <a:schemeClr val="tx1">
                <a:lumMod val="85000"/>
                <a:lumOff val="15000"/>
              </a:schemeClr>
            </a:solidFill>
            <a:latin typeface="Comic Sans MS" panose="030F0702030302020204" pitchFamily="66" charset="0"/>
          </a:endParaRPr>
        </a:p>
      </dgm:t>
    </dgm:pt>
    <dgm:pt modelId="{BBF96ACB-BAC7-A24B-B566-50729805F454}" type="parTrans" cxnId="{D24C6505-3397-0C4D-9B48-5E3A14282EB1}">
      <dgm:prSet/>
      <dgm:spPr/>
      <dgm:t>
        <a:bodyPr/>
        <a:lstStyle/>
        <a:p>
          <a:endParaRPr lang="en-US"/>
        </a:p>
      </dgm:t>
    </dgm:pt>
    <dgm:pt modelId="{A399A6B9-9764-E446-BC1D-C4EE393F2ED3}" type="sibTrans" cxnId="{D24C6505-3397-0C4D-9B48-5E3A14282EB1}">
      <dgm:prSet/>
      <dgm:spPr/>
      <dgm:t>
        <a:bodyPr/>
        <a:lstStyle/>
        <a:p>
          <a:endParaRPr lang="en-US"/>
        </a:p>
      </dgm:t>
    </dgm:pt>
    <dgm:pt modelId="{E724F206-87AE-A643-A84C-42C289B6423B}">
      <dgm:prSet phldrT="[Texto]" custT="1"/>
      <dgm:spPr/>
      <dgm:t>
        <a:bodyPr/>
        <a:lstStyle/>
        <a:p>
          <a:r>
            <a:rPr lang="es-ES_tradnl" sz="1650" b="1" dirty="0" err="1" smtClean="0">
              <a:solidFill>
                <a:schemeClr val="tx1">
                  <a:lumMod val="85000"/>
                  <a:lumOff val="15000"/>
                </a:schemeClr>
              </a:solidFill>
              <a:latin typeface="Comic Sans MS" panose="030F0702030302020204" pitchFamily="66" charset="0"/>
            </a:rPr>
            <a:t>Not</a:t>
          </a:r>
          <a:r>
            <a:rPr lang="es-ES_tradnl" sz="1650" b="1" dirty="0" smtClean="0">
              <a:solidFill>
                <a:schemeClr val="tx1">
                  <a:lumMod val="85000"/>
                  <a:lumOff val="15000"/>
                </a:schemeClr>
              </a:solidFill>
              <a:latin typeface="Comic Sans MS" panose="030F0702030302020204" pitchFamily="66" charset="0"/>
            </a:rPr>
            <a:t> </a:t>
          </a:r>
          <a:r>
            <a:rPr lang="es-ES_tradnl" sz="1650" b="1" dirty="0" err="1" smtClean="0">
              <a:solidFill>
                <a:schemeClr val="tx1">
                  <a:lumMod val="85000"/>
                  <a:lumOff val="15000"/>
                </a:schemeClr>
              </a:solidFill>
              <a:latin typeface="Comic Sans MS" panose="030F0702030302020204" pitchFamily="66" charset="0"/>
            </a:rPr>
            <a:t>all</a:t>
          </a:r>
          <a:r>
            <a:rPr lang="es-ES_tradnl" sz="1650" b="1" dirty="0" smtClean="0">
              <a:solidFill>
                <a:schemeClr val="tx1">
                  <a:lumMod val="85000"/>
                  <a:lumOff val="15000"/>
                </a:schemeClr>
              </a:solidFill>
              <a:latin typeface="Comic Sans MS" panose="030F0702030302020204" pitchFamily="66" charset="0"/>
            </a:rPr>
            <a:t> </a:t>
          </a:r>
          <a:r>
            <a:rPr lang="es-ES_tradnl" sz="1650" b="1" dirty="0" err="1" smtClean="0">
              <a:solidFill>
                <a:schemeClr val="tx1">
                  <a:lumMod val="85000"/>
                  <a:lumOff val="15000"/>
                </a:schemeClr>
              </a:solidFill>
              <a:latin typeface="Comic Sans MS" panose="030F0702030302020204" pitchFamily="66" charset="0"/>
            </a:rPr>
            <a:t>the</a:t>
          </a:r>
          <a:r>
            <a:rPr lang="es-ES_tradnl" sz="1650" b="1" dirty="0" smtClean="0">
              <a:solidFill>
                <a:schemeClr val="tx1">
                  <a:lumMod val="85000"/>
                  <a:lumOff val="15000"/>
                </a:schemeClr>
              </a:solidFill>
              <a:latin typeface="Comic Sans MS" panose="030F0702030302020204" pitchFamily="66" charset="0"/>
            </a:rPr>
            <a:t> </a:t>
          </a:r>
          <a:r>
            <a:rPr lang="es-ES_tradnl" sz="1650" b="1" dirty="0" err="1" smtClean="0">
              <a:solidFill>
                <a:schemeClr val="tx1">
                  <a:lumMod val="85000"/>
                  <a:lumOff val="15000"/>
                </a:schemeClr>
              </a:solidFill>
              <a:latin typeface="Comic Sans MS" panose="030F0702030302020204" pitchFamily="66" charset="0"/>
            </a:rPr>
            <a:t>students</a:t>
          </a:r>
          <a:r>
            <a:rPr lang="es-ES_tradnl" sz="1650" b="1" dirty="0" smtClean="0">
              <a:solidFill>
                <a:schemeClr val="tx1">
                  <a:lumMod val="85000"/>
                  <a:lumOff val="15000"/>
                </a:schemeClr>
              </a:solidFill>
              <a:latin typeface="Comic Sans MS" panose="030F0702030302020204" pitchFamily="66" charset="0"/>
            </a:rPr>
            <a:t> </a:t>
          </a:r>
          <a:r>
            <a:rPr lang="es-ES_tradnl" sz="1650" b="1" dirty="0" err="1" smtClean="0">
              <a:solidFill>
                <a:schemeClr val="tx1">
                  <a:lumMod val="85000"/>
                  <a:lumOff val="15000"/>
                </a:schemeClr>
              </a:solidFill>
              <a:latin typeface="Comic Sans MS" panose="030F0702030302020204" pitchFamily="66" charset="0"/>
            </a:rPr>
            <a:t>have</a:t>
          </a:r>
          <a:r>
            <a:rPr lang="es-ES_tradnl" sz="1650" b="1" dirty="0" smtClean="0">
              <a:solidFill>
                <a:schemeClr val="tx1">
                  <a:lumMod val="85000"/>
                  <a:lumOff val="15000"/>
                </a:schemeClr>
              </a:solidFill>
              <a:latin typeface="Comic Sans MS" panose="030F0702030302020204" pitchFamily="66" charset="0"/>
            </a:rPr>
            <a:t> </a:t>
          </a:r>
          <a:r>
            <a:rPr lang="es-ES_tradnl" sz="1650" b="1" dirty="0" err="1" smtClean="0">
              <a:solidFill>
                <a:schemeClr val="tx1">
                  <a:lumMod val="85000"/>
                  <a:lumOff val="15000"/>
                </a:schemeClr>
              </a:solidFill>
              <a:latin typeface="Comic Sans MS" panose="030F0702030302020204" pitchFamily="66" charset="0"/>
            </a:rPr>
            <a:t>the</a:t>
          </a:r>
          <a:r>
            <a:rPr lang="es-ES_tradnl" sz="1650" b="1" dirty="0" smtClean="0">
              <a:solidFill>
                <a:schemeClr val="tx1">
                  <a:lumMod val="85000"/>
                  <a:lumOff val="15000"/>
                </a:schemeClr>
              </a:solidFill>
              <a:latin typeface="Comic Sans MS" panose="030F0702030302020204" pitchFamily="66" charset="0"/>
            </a:rPr>
            <a:t> chance </a:t>
          </a:r>
          <a:r>
            <a:rPr lang="es-ES_tradnl" sz="1650" b="1" dirty="0" err="1" smtClean="0">
              <a:solidFill>
                <a:schemeClr val="tx1">
                  <a:lumMod val="85000"/>
                  <a:lumOff val="15000"/>
                </a:schemeClr>
              </a:solidFill>
              <a:latin typeface="Comic Sans MS" panose="030F0702030302020204" pitchFamily="66" charset="0"/>
            </a:rPr>
            <a:t>to</a:t>
          </a:r>
          <a:r>
            <a:rPr lang="es-ES_tradnl" sz="1650" b="1" dirty="0" smtClean="0">
              <a:solidFill>
                <a:schemeClr val="tx1">
                  <a:lumMod val="85000"/>
                  <a:lumOff val="15000"/>
                </a:schemeClr>
              </a:solidFill>
              <a:latin typeface="Comic Sans MS" panose="030F0702030302020204" pitchFamily="66" charset="0"/>
            </a:rPr>
            <a:t> </a:t>
          </a:r>
          <a:r>
            <a:rPr lang="es-ES_tradnl" sz="1650" b="1" dirty="0" err="1" smtClean="0">
              <a:solidFill>
                <a:schemeClr val="tx1">
                  <a:lumMod val="85000"/>
                  <a:lumOff val="15000"/>
                </a:schemeClr>
              </a:solidFill>
              <a:latin typeface="Comic Sans MS" panose="030F0702030302020204" pitchFamily="66" charset="0"/>
            </a:rPr>
            <a:t>participate</a:t>
          </a:r>
          <a:r>
            <a:rPr lang="es-ES_tradnl" sz="1650" b="1" dirty="0" smtClean="0">
              <a:solidFill>
                <a:schemeClr val="tx1">
                  <a:lumMod val="85000"/>
                  <a:lumOff val="15000"/>
                </a:schemeClr>
              </a:solidFill>
              <a:latin typeface="Comic Sans MS" panose="030F0702030302020204" pitchFamily="66" charset="0"/>
            </a:rPr>
            <a:t> </a:t>
          </a:r>
          <a:r>
            <a:rPr lang="es-ES_tradnl" sz="1650" b="1" dirty="0" err="1" smtClean="0">
              <a:solidFill>
                <a:schemeClr val="tx1">
                  <a:lumMod val="85000"/>
                  <a:lumOff val="15000"/>
                </a:schemeClr>
              </a:solidFill>
              <a:latin typeface="Comic Sans MS" panose="030F0702030302020204" pitchFamily="66" charset="0"/>
            </a:rPr>
            <a:t>according</a:t>
          </a:r>
          <a:r>
            <a:rPr lang="es-ES_tradnl" sz="1650" b="1" dirty="0" smtClean="0">
              <a:solidFill>
                <a:schemeClr val="tx1">
                  <a:lumMod val="85000"/>
                  <a:lumOff val="15000"/>
                </a:schemeClr>
              </a:solidFill>
              <a:latin typeface="Comic Sans MS" panose="030F0702030302020204" pitchFamily="66" charset="0"/>
            </a:rPr>
            <a:t> </a:t>
          </a:r>
          <a:r>
            <a:rPr lang="es-ES_tradnl" sz="1650" b="1" dirty="0" err="1" smtClean="0">
              <a:solidFill>
                <a:schemeClr val="tx1">
                  <a:lumMod val="85000"/>
                  <a:lumOff val="15000"/>
                </a:schemeClr>
              </a:solidFill>
              <a:latin typeface="Comic Sans MS" panose="030F0702030302020204" pitchFamily="66" charset="0"/>
            </a:rPr>
            <a:t>to</a:t>
          </a:r>
          <a:r>
            <a:rPr lang="es-ES_tradnl" sz="1650" b="1" dirty="0" smtClean="0">
              <a:solidFill>
                <a:schemeClr val="tx1">
                  <a:lumMod val="85000"/>
                  <a:lumOff val="15000"/>
                </a:schemeClr>
              </a:solidFill>
              <a:latin typeface="Comic Sans MS" panose="030F0702030302020204" pitchFamily="66" charset="0"/>
            </a:rPr>
            <a:t> </a:t>
          </a:r>
          <a:r>
            <a:rPr lang="es-ES_tradnl" sz="1650" b="1" dirty="0" err="1" smtClean="0">
              <a:solidFill>
                <a:schemeClr val="tx1">
                  <a:lumMod val="85000"/>
                  <a:lumOff val="15000"/>
                </a:schemeClr>
              </a:solidFill>
              <a:latin typeface="Comic Sans MS" panose="030F0702030302020204" pitchFamily="66" charset="0"/>
            </a:rPr>
            <a:t>their</a:t>
          </a:r>
          <a:r>
            <a:rPr lang="es-ES_tradnl" sz="1650" b="1" dirty="0" smtClean="0">
              <a:solidFill>
                <a:schemeClr val="tx1">
                  <a:lumMod val="85000"/>
                  <a:lumOff val="15000"/>
                </a:schemeClr>
              </a:solidFill>
              <a:latin typeface="Comic Sans MS" panose="030F0702030302020204" pitchFamily="66" charset="0"/>
            </a:rPr>
            <a:t> </a:t>
          </a:r>
          <a:r>
            <a:rPr lang="es-ES_tradnl" sz="1650" b="1" dirty="0" err="1" smtClean="0">
              <a:solidFill>
                <a:schemeClr val="tx1">
                  <a:lumMod val="85000"/>
                  <a:lumOff val="15000"/>
                </a:schemeClr>
              </a:solidFill>
              <a:latin typeface="Comic Sans MS" panose="030F0702030302020204" pitchFamily="66" charset="0"/>
            </a:rPr>
            <a:t>abilities</a:t>
          </a:r>
          <a:endParaRPr lang="es-ES_tradnl" sz="1650" b="1" dirty="0">
            <a:solidFill>
              <a:schemeClr val="tx1">
                <a:lumMod val="85000"/>
                <a:lumOff val="15000"/>
              </a:schemeClr>
            </a:solidFill>
            <a:latin typeface="Comic Sans MS" panose="030F0702030302020204" pitchFamily="66" charset="0"/>
          </a:endParaRPr>
        </a:p>
      </dgm:t>
    </dgm:pt>
    <dgm:pt modelId="{7A424AB2-38F2-5F4E-9D91-38FFCE61A276}" type="parTrans" cxnId="{92BFA21E-57EE-C143-B41A-A3EFB0F72763}">
      <dgm:prSet/>
      <dgm:spPr/>
      <dgm:t>
        <a:bodyPr/>
        <a:lstStyle/>
        <a:p>
          <a:endParaRPr lang="en-US"/>
        </a:p>
      </dgm:t>
    </dgm:pt>
    <dgm:pt modelId="{27271EB9-196D-2E42-A943-46E9B622180A}" type="sibTrans" cxnId="{92BFA21E-57EE-C143-B41A-A3EFB0F72763}">
      <dgm:prSet/>
      <dgm:spPr/>
      <dgm:t>
        <a:bodyPr/>
        <a:lstStyle/>
        <a:p>
          <a:endParaRPr lang="en-US"/>
        </a:p>
      </dgm:t>
    </dgm:pt>
    <dgm:pt modelId="{22D12E0A-B9EE-4096-9290-0AF9BB7B019F}" type="pres">
      <dgm:prSet presAssocID="{DF1DC26A-3DE7-4E68-ADEE-E62FB9CD82FA}" presName="Name0" presStyleCnt="0">
        <dgm:presLayoutVars>
          <dgm:dir/>
          <dgm:resizeHandles val="exact"/>
        </dgm:presLayoutVars>
      </dgm:prSet>
      <dgm:spPr/>
      <dgm:t>
        <a:bodyPr/>
        <a:lstStyle/>
        <a:p>
          <a:endParaRPr lang="es-ES_tradnl"/>
        </a:p>
      </dgm:t>
    </dgm:pt>
    <dgm:pt modelId="{85CA01CA-D7E5-4F9F-8C72-20BA55D6A607}" type="pres">
      <dgm:prSet presAssocID="{7B6B104C-5A51-4B38-BE38-8454727FCDEC}" presName="node" presStyleLbl="node1" presStyleIdx="0" presStyleCnt="3" custScaleX="114532">
        <dgm:presLayoutVars>
          <dgm:bulletEnabled val="1"/>
        </dgm:presLayoutVars>
      </dgm:prSet>
      <dgm:spPr/>
      <dgm:t>
        <a:bodyPr/>
        <a:lstStyle/>
        <a:p>
          <a:endParaRPr lang="es-ES_tradnl"/>
        </a:p>
      </dgm:t>
    </dgm:pt>
    <dgm:pt modelId="{DA73256D-169E-4679-AA3B-CA40AA12947D}" type="pres">
      <dgm:prSet presAssocID="{ABBF6C0D-C85B-4AA4-B2F4-701039C690AB}" presName="sibTrans" presStyleCnt="0"/>
      <dgm:spPr/>
    </dgm:pt>
    <dgm:pt modelId="{9EFB3F2F-92F6-4A87-9A1B-1354E27C2AD9}" type="pres">
      <dgm:prSet presAssocID="{8A8962A7-7F3B-4751-AB98-D2F0D93FE104}" presName="node" presStyleLbl="node1" presStyleIdx="1" presStyleCnt="3" custScaleX="118941" custLinFactNeighborX="2402" custLinFactNeighborY="0">
        <dgm:presLayoutVars>
          <dgm:bulletEnabled val="1"/>
        </dgm:presLayoutVars>
      </dgm:prSet>
      <dgm:spPr/>
      <dgm:t>
        <a:bodyPr/>
        <a:lstStyle/>
        <a:p>
          <a:endParaRPr lang="es-ES_tradnl"/>
        </a:p>
      </dgm:t>
    </dgm:pt>
    <dgm:pt modelId="{C3865976-2A1B-4C9B-94CC-CB63D8E1378D}" type="pres">
      <dgm:prSet presAssocID="{CD98B4C7-4C59-4021-8344-B6F5BB7CE1BD}" presName="sibTrans" presStyleCnt="0"/>
      <dgm:spPr/>
    </dgm:pt>
    <dgm:pt modelId="{CD82C92C-BC7C-4022-8236-0917B56404CE}" type="pres">
      <dgm:prSet presAssocID="{C2AEF3D6-4C5B-4768-BC4D-48F874264E44}" presName="node" presStyleLbl="node1" presStyleIdx="2" presStyleCnt="3" custScaleX="133463" custLinFactNeighborX="5318" custLinFactNeighborY="-1299">
        <dgm:presLayoutVars>
          <dgm:bulletEnabled val="1"/>
        </dgm:presLayoutVars>
      </dgm:prSet>
      <dgm:spPr/>
      <dgm:t>
        <a:bodyPr/>
        <a:lstStyle/>
        <a:p>
          <a:endParaRPr lang="es-ES_tradnl"/>
        </a:p>
      </dgm:t>
    </dgm:pt>
  </dgm:ptLst>
  <dgm:cxnLst>
    <dgm:cxn modelId="{272F269E-DFCF-4AEF-904A-2A24CFB84987}" type="presOf" srcId="{E042F7D3-46A0-42FA-B069-E69915D6434E}" destId="{85CA01CA-D7E5-4F9F-8C72-20BA55D6A607}" srcOrd="0" destOrd="6" presId="urn:microsoft.com/office/officeart/2005/8/layout/hList6"/>
    <dgm:cxn modelId="{94E7D121-39E6-4CC4-A384-1CAFEA645490}" srcId="{8A8962A7-7F3B-4751-AB98-D2F0D93FE104}" destId="{44FBD66C-193D-4D34-8A4C-88B298734FA5}" srcOrd="2" destOrd="0" parTransId="{9C9EFAC6-4022-4520-9B43-C7FD413A06CB}" sibTransId="{BA43CA2C-9264-4F40-8144-1C285B18433E}"/>
    <dgm:cxn modelId="{FF286E00-0D45-4B73-A83A-0D6610862264}" type="presOf" srcId="{5AD4E7E9-2258-4D53-A5FF-CCF259955121}" destId="{85CA01CA-D7E5-4F9F-8C72-20BA55D6A607}" srcOrd="0" destOrd="2" presId="urn:microsoft.com/office/officeart/2005/8/layout/hList6"/>
    <dgm:cxn modelId="{5966ACBD-6DCA-42D8-902B-7CBF9C82489E}" srcId="{DF1DC26A-3DE7-4E68-ADEE-E62FB9CD82FA}" destId="{8A8962A7-7F3B-4751-AB98-D2F0D93FE104}" srcOrd="1" destOrd="0" parTransId="{98B1F82E-E5BF-433B-BF0F-5838228C4155}" sibTransId="{CD98B4C7-4C59-4021-8344-B6F5BB7CE1BD}"/>
    <dgm:cxn modelId="{49E9C638-7871-42E0-842F-CF19F8B71B20}" srcId="{7B6B104C-5A51-4B38-BE38-8454727FCDEC}" destId="{3720A9A4-8DFA-4136-95AD-39E4EA8EA5AC}" srcOrd="3" destOrd="0" parTransId="{6DA5AC9D-790A-4388-B152-2A1F36C8C191}" sibTransId="{845BB008-D042-4496-A43E-64E4BBA7F199}"/>
    <dgm:cxn modelId="{1CFB9DBE-F010-49CC-A6F8-91F0CC9F2D53}" type="presOf" srcId="{8E608E54-D805-4C19-B4EB-BCA8B2DD8F62}" destId="{85CA01CA-D7E5-4F9F-8C72-20BA55D6A607}" srcOrd="0" destOrd="5" presId="urn:microsoft.com/office/officeart/2005/8/layout/hList6"/>
    <dgm:cxn modelId="{C795C5FD-2864-4D22-83D3-A840A42D00C3}" srcId="{7B6B104C-5A51-4B38-BE38-8454727FCDEC}" destId="{E042F7D3-46A0-42FA-B069-E69915D6434E}" srcOrd="5" destOrd="0" parTransId="{AE02FAD3-15F8-4620-BBD4-673D406253DF}" sibTransId="{F0BD9CDE-5362-4C6A-B356-70E7D884B0A1}"/>
    <dgm:cxn modelId="{50B6752E-61D6-4D42-AB96-B6C919278927}" type="presOf" srcId="{41927A43-C85C-436E-9603-1C5BD0456A92}" destId="{9EFB3F2F-92F6-4A87-9A1B-1354E27C2AD9}" srcOrd="0" destOrd="1" presId="urn:microsoft.com/office/officeart/2005/8/layout/hList6"/>
    <dgm:cxn modelId="{92BFA21E-57EE-C143-B41A-A3EFB0F72763}" srcId="{C2AEF3D6-4C5B-4768-BC4D-48F874264E44}" destId="{E724F206-87AE-A643-A84C-42C289B6423B}" srcOrd="2" destOrd="0" parTransId="{7A424AB2-38F2-5F4E-9D91-38FFCE61A276}" sibTransId="{27271EB9-196D-2E42-A943-46E9B622180A}"/>
    <dgm:cxn modelId="{0450773F-63E1-F44D-9FF4-295335BC5C51}" type="presOf" srcId="{F7ECCD76-4951-1448-917D-9C6C689629A8}" destId="{85CA01CA-D7E5-4F9F-8C72-20BA55D6A607}" srcOrd="0" destOrd="7" presId="urn:microsoft.com/office/officeart/2005/8/layout/hList6"/>
    <dgm:cxn modelId="{5A858F5B-8FC3-405D-AB96-C4CAF03DF881}" type="presOf" srcId="{DF1DC26A-3DE7-4E68-ADEE-E62FB9CD82FA}" destId="{22D12E0A-B9EE-4096-9290-0AF9BB7B019F}" srcOrd="0" destOrd="0" presId="urn:microsoft.com/office/officeart/2005/8/layout/hList6"/>
    <dgm:cxn modelId="{40CDFA8F-21EB-429D-A4FF-1067759A8BC0}" type="presOf" srcId="{6DCB655A-826F-4FF3-B2CE-119E6D71465C}" destId="{CD82C92C-BC7C-4022-8236-0917B56404CE}" srcOrd="0" destOrd="1" presId="urn:microsoft.com/office/officeart/2005/8/layout/hList6"/>
    <dgm:cxn modelId="{67727303-B0C8-489E-BF1D-815CAC94CB22}" type="presOf" srcId="{570B6D82-7036-4E7A-AD21-B0D0842465C4}" destId="{CD82C92C-BC7C-4022-8236-0917B56404CE}" srcOrd="0" destOrd="2" presId="urn:microsoft.com/office/officeart/2005/8/layout/hList6"/>
    <dgm:cxn modelId="{B814318F-D537-4CD2-8ED5-00FF54627D34}" type="presOf" srcId="{C2A99896-E7C5-4065-8CA5-E9F56CD53EF1}" destId="{85CA01CA-D7E5-4F9F-8C72-20BA55D6A607}" srcOrd="0" destOrd="3" presId="urn:microsoft.com/office/officeart/2005/8/layout/hList6"/>
    <dgm:cxn modelId="{D24C6505-3397-0C4D-9B48-5E3A14282EB1}" srcId="{7B6B104C-5A51-4B38-BE38-8454727FCDEC}" destId="{F7ECCD76-4951-1448-917D-9C6C689629A8}" srcOrd="6" destOrd="0" parTransId="{BBF96ACB-BAC7-A24B-B566-50729805F454}" sibTransId="{A399A6B9-9764-E446-BC1D-C4EE393F2ED3}"/>
    <dgm:cxn modelId="{6D7FED70-218B-457B-9DE7-7F2D7290AAC1}" srcId="{8A8962A7-7F3B-4751-AB98-D2F0D93FE104}" destId="{41927A43-C85C-436E-9603-1C5BD0456A92}" srcOrd="0" destOrd="0" parTransId="{33C960A0-06D1-40C2-A69E-22C33244E71E}" sibTransId="{D50F5742-1A43-42A2-A19F-9B1BEEF86966}"/>
    <dgm:cxn modelId="{DF11619C-74F3-476B-B3DC-69F3A6663D7D}" type="presOf" srcId="{7B6B104C-5A51-4B38-BE38-8454727FCDEC}" destId="{85CA01CA-D7E5-4F9F-8C72-20BA55D6A607}" srcOrd="0" destOrd="0" presId="urn:microsoft.com/office/officeart/2005/8/layout/hList6"/>
    <dgm:cxn modelId="{F3449A3D-9051-46F5-A3F1-B43DCEEB9447}" type="presOf" srcId="{C2AEF3D6-4C5B-4768-BC4D-48F874264E44}" destId="{CD82C92C-BC7C-4022-8236-0917B56404CE}" srcOrd="0" destOrd="0" presId="urn:microsoft.com/office/officeart/2005/8/layout/hList6"/>
    <dgm:cxn modelId="{4FAD3963-4CC1-4F0C-843A-2B3CDD9D956D}" type="presOf" srcId="{36902070-4847-4518-B087-D5E2A34E072C}" destId="{85CA01CA-D7E5-4F9F-8C72-20BA55D6A607}" srcOrd="0" destOrd="1" presId="urn:microsoft.com/office/officeart/2005/8/layout/hList6"/>
    <dgm:cxn modelId="{51C00AA6-4077-4B77-B11C-26C0158A77B4}" srcId="{8A8962A7-7F3B-4751-AB98-D2F0D93FE104}" destId="{A4EB16E4-B6FC-4345-A7AD-188A8046B29B}" srcOrd="1" destOrd="0" parTransId="{998CF730-72A2-4971-9164-282564AB8E9B}" sibTransId="{5AAB4CB6-B0D0-4024-AD40-E94DC5E29A09}"/>
    <dgm:cxn modelId="{FDE5E319-7009-4B61-84A5-2FF013C6B6FD}" srcId="{DF1DC26A-3DE7-4E68-ADEE-E62FB9CD82FA}" destId="{7B6B104C-5A51-4B38-BE38-8454727FCDEC}" srcOrd="0" destOrd="0" parTransId="{5011C990-6D9D-460E-AE81-7FFD4E534432}" sibTransId="{ABBF6C0D-C85B-4AA4-B2F4-701039C690AB}"/>
    <dgm:cxn modelId="{A0BE70D8-B16E-4CE0-AAF3-191AA971218B}" srcId="{C2AEF3D6-4C5B-4768-BC4D-48F874264E44}" destId="{6DCB655A-826F-4FF3-B2CE-119E6D71465C}" srcOrd="0" destOrd="0" parTransId="{99384DE9-AC73-4BE1-89CD-5E756F481E40}" sibTransId="{FEB1F67B-6613-464C-9741-AF0C61CA3D95}"/>
    <dgm:cxn modelId="{871FD895-233F-48CC-A9D5-F3FAD4097B64}" srcId="{7B6B104C-5A51-4B38-BE38-8454727FCDEC}" destId="{8E608E54-D805-4C19-B4EB-BCA8B2DD8F62}" srcOrd="4" destOrd="0" parTransId="{DFAE2E2F-B5EF-4BAB-ACC5-C38265875AC9}" sibTransId="{09BA095F-16AD-449A-A116-EB23F2287289}"/>
    <dgm:cxn modelId="{0539CFB9-BB73-4AEE-A581-7E7380A9FE15}" srcId="{C2AEF3D6-4C5B-4768-BC4D-48F874264E44}" destId="{570B6D82-7036-4E7A-AD21-B0D0842465C4}" srcOrd="1" destOrd="0" parTransId="{F1894C9B-02F9-4684-9F36-C64F3B469337}" sibTransId="{B900EEA6-AB26-40A7-84B4-26EBE4546E22}"/>
    <dgm:cxn modelId="{9741D87B-A2B6-4974-8EB3-041F85F5A20D}" type="presOf" srcId="{8A8962A7-7F3B-4751-AB98-D2F0D93FE104}" destId="{9EFB3F2F-92F6-4A87-9A1B-1354E27C2AD9}" srcOrd="0" destOrd="0" presId="urn:microsoft.com/office/officeart/2005/8/layout/hList6"/>
    <dgm:cxn modelId="{0A4E535F-4B78-4856-ACC0-F348FC7B749A}" srcId="{7B6B104C-5A51-4B38-BE38-8454727FCDEC}" destId="{36902070-4847-4518-B087-D5E2A34E072C}" srcOrd="0" destOrd="0" parTransId="{B3367FA7-D2D4-4173-A1D1-902EB71A53C9}" sibTransId="{CBDEEBEA-FC94-4B29-BFC3-CAFD6712DC6C}"/>
    <dgm:cxn modelId="{5FD26716-B739-47E7-9A92-28FB8201789F}" type="presOf" srcId="{44FBD66C-193D-4D34-8A4C-88B298734FA5}" destId="{9EFB3F2F-92F6-4A87-9A1B-1354E27C2AD9}" srcOrd="0" destOrd="3" presId="urn:microsoft.com/office/officeart/2005/8/layout/hList6"/>
    <dgm:cxn modelId="{7EEFF331-C731-764A-8DD4-608ECB1E22F0}" type="presOf" srcId="{E724F206-87AE-A643-A84C-42C289B6423B}" destId="{CD82C92C-BC7C-4022-8236-0917B56404CE}" srcOrd="0" destOrd="3" presId="urn:microsoft.com/office/officeart/2005/8/layout/hList6"/>
    <dgm:cxn modelId="{7FD309A3-C2A9-48EF-9F82-E3772C2AD6D6}" srcId="{7B6B104C-5A51-4B38-BE38-8454727FCDEC}" destId="{5AD4E7E9-2258-4D53-A5FF-CCF259955121}" srcOrd="1" destOrd="0" parTransId="{F3F58E61-ACAE-4FB0-8A86-9CDCE4D39455}" sibTransId="{9E25EB5B-313F-4C19-9514-D05FEF6F2381}"/>
    <dgm:cxn modelId="{D7D955EA-52A1-4397-9B11-D6105019047B}" type="presOf" srcId="{A4EB16E4-B6FC-4345-A7AD-188A8046B29B}" destId="{9EFB3F2F-92F6-4A87-9A1B-1354E27C2AD9}" srcOrd="0" destOrd="2" presId="urn:microsoft.com/office/officeart/2005/8/layout/hList6"/>
    <dgm:cxn modelId="{707F3095-8FF7-4209-93B1-6A7C7C4F5DC6}" srcId="{DF1DC26A-3DE7-4E68-ADEE-E62FB9CD82FA}" destId="{C2AEF3D6-4C5B-4768-BC4D-48F874264E44}" srcOrd="2" destOrd="0" parTransId="{DDB3847D-C9B2-4F8A-861D-A2C142F30DC8}" sibTransId="{BEDCDDEB-F720-4857-A72F-8FBC182C86A8}"/>
    <dgm:cxn modelId="{991FF750-10B2-4796-9975-DADC371CE168}" type="presOf" srcId="{3720A9A4-8DFA-4136-95AD-39E4EA8EA5AC}" destId="{85CA01CA-D7E5-4F9F-8C72-20BA55D6A607}" srcOrd="0" destOrd="4" presId="urn:microsoft.com/office/officeart/2005/8/layout/hList6"/>
    <dgm:cxn modelId="{80B4F4C2-1091-4849-9481-7CBFB437D7E2}" srcId="{7B6B104C-5A51-4B38-BE38-8454727FCDEC}" destId="{C2A99896-E7C5-4065-8CA5-E9F56CD53EF1}" srcOrd="2" destOrd="0" parTransId="{8AB98D5A-5291-483B-9E95-96ABF475D57F}" sibTransId="{7A30FCE6-9CD0-4D8C-B316-EB9B3F540B56}"/>
    <dgm:cxn modelId="{FD024D55-B867-4DDA-A4FC-8411C8537BFB}" type="presParOf" srcId="{22D12E0A-B9EE-4096-9290-0AF9BB7B019F}" destId="{85CA01CA-D7E5-4F9F-8C72-20BA55D6A607}" srcOrd="0" destOrd="0" presId="urn:microsoft.com/office/officeart/2005/8/layout/hList6"/>
    <dgm:cxn modelId="{7A75710A-47C6-4905-A764-1BF4E3EA1691}" type="presParOf" srcId="{22D12E0A-B9EE-4096-9290-0AF9BB7B019F}" destId="{DA73256D-169E-4679-AA3B-CA40AA12947D}" srcOrd="1" destOrd="0" presId="urn:microsoft.com/office/officeart/2005/8/layout/hList6"/>
    <dgm:cxn modelId="{4E27AC82-AE91-46BC-A573-7E41DF8AD075}" type="presParOf" srcId="{22D12E0A-B9EE-4096-9290-0AF9BB7B019F}" destId="{9EFB3F2F-92F6-4A87-9A1B-1354E27C2AD9}" srcOrd="2" destOrd="0" presId="urn:microsoft.com/office/officeart/2005/8/layout/hList6"/>
    <dgm:cxn modelId="{6B06C8B9-8F9B-4BD3-B386-47941B3363F5}" type="presParOf" srcId="{22D12E0A-B9EE-4096-9290-0AF9BB7B019F}" destId="{C3865976-2A1B-4C9B-94CC-CB63D8E1378D}" srcOrd="3" destOrd="0" presId="urn:microsoft.com/office/officeart/2005/8/layout/hList6"/>
    <dgm:cxn modelId="{26646525-BABC-4919-9C19-6B93F50A4C65}" type="presParOf" srcId="{22D12E0A-B9EE-4096-9290-0AF9BB7B019F}" destId="{CD82C92C-BC7C-4022-8236-0917B56404CE}"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3">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s-ES_tradnl"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2BF8CF46-9129-43DF-AE75-E28973DE47F9}" type="datetimeFigureOut">
              <a:rPr lang="es-ES_tradnl"/>
              <a:pPr>
                <a:defRPr/>
              </a:pPr>
              <a:t>5/10/14</a:t>
            </a:fld>
            <a:endParaRPr lang="es-ES_tradnl"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_tradnl" noProof="0"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S_tradnl" noProof="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s-ES_tradnl"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5F3FDA37-C05A-40EC-BF0C-8BEE7C70BE87}" type="slidenum">
              <a:rPr lang="es-ES_tradnl"/>
              <a:pPr>
                <a:defRPr/>
              </a:pPr>
              <a:t>‹#›</a:t>
            </a:fld>
            <a:endParaRPr lang="es-ES_tradnl" dirty="0"/>
          </a:p>
        </p:txBody>
      </p:sp>
    </p:spTree>
    <p:extLst>
      <p:ext uri="{BB962C8B-B14F-4D97-AF65-F5344CB8AC3E}">
        <p14:creationId xmlns:p14="http://schemas.microsoft.com/office/powerpoint/2010/main" val="128479154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6C1C9E-BA66-49B5-8F94-7A012E8CE4A9}" type="slidenum">
              <a:rPr lang="es-ES" smtClean="0"/>
              <a:pPr/>
              <a:t>1</a:t>
            </a:fld>
            <a:endParaRPr lang="es-ES" dirty="0"/>
          </a:p>
        </p:txBody>
      </p:sp>
    </p:spTree>
    <p:extLst>
      <p:ext uri="{BB962C8B-B14F-4D97-AF65-F5344CB8AC3E}">
        <p14:creationId xmlns:p14="http://schemas.microsoft.com/office/powerpoint/2010/main" val="31899710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6C1C9E-BA66-49B5-8F94-7A012E8CE4A9}" type="slidenum">
              <a:rPr lang="es-ES" smtClean="0"/>
              <a:pPr/>
              <a:t>14</a:t>
            </a:fld>
            <a:endParaRPr lang="es-ES" dirty="0"/>
          </a:p>
        </p:txBody>
      </p:sp>
    </p:spTree>
    <p:extLst>
      <p:ext uri="{BB962C8B-B14F-4D97-AF65-F5344CB8AC3E}">
        <p14:creationId xmlns:p14="http://schemas.microsoft.com/office/powerpoint/2010/main" val="31899710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6C1C9E-BA66-49B5-8F94-7A012E8CE4A9}" type="slidenum">
              <a:rPr lang="es-ES" smtClean="0"/>
              <a:pPr/>
              <a:t>15</a:t>
            </a:fld>
            <a:endParaRPr lang="es-ES" dirty="0"/>
          </a:p>
        </p:txBody>
      </p:sp>
    </p:spTree>
    <p:extLst>
      <p:ext uri="{BB962C8B-B14F-4D97-AF65-F5344CB8AC3E}">
        <p14:creationId xmlns:p14="http://schemas.microsoft.com/office/powerpoint/2010/main" val="31899710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2355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fld id="{D8A54FAB-FF34-4692-AAB8-C69097B1B26E}" type="slidenum">
              <a:rPr lang="es-ES_tradnl" altLang="en-US">
                <a:latin typeface="Calibri" pitchFamily="34" charset="0"/>
              </a:rPr>
              <a:pPr fontAlgn="base">
                <a:spcBef>
                  <a:spcPct val="0"/>
                </a:spcBef>
                <a:spcAft>
                  <a:spcPct val="0"/>
                </a:spcAft>
              </a:pPr>
              <a:t>16</a:t>
            </a:fld>
            <a:endParaRPr lang="es-ES_tradnl" altLang="en-US">
              <a:latin typeface="Calibri" pitchFamily="34" charset="0"/>
            </a:endParaRPr>
          </a:p>
        </p:txBody>
      </p:sp>
    </p:spTree>
    <p:extLst>
      <p:ext uri="{BB962C8B-B14F-4D97-AF65-F5344CB8AC3E}">
        <p14:creationId xmlns:p14="http://schemas.microsoft.com/office/powerpoint/2010/main" val="1410677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2355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fld id="{D8A54FAB-FF34-4692-AAB8-C69097B1B26E}" type="slidenum">
              <a:rPr lang="es-ES_tradnl" altLang="en-US">
                <a:latin typeface="Calibri" pitchFamily="34" charset="0"/>
              </a:rPr>
              <a:pPr fontAlgn="base">
                <a:spcBef>
                  <a:spcPct val="0"/>
                </a:spcBef>
                <a:spcAft>
                  <a:spcPct val="0"/>
                </a:spcAft>
              </a:pPr>
              <a:t>17</a:t>
            </a:fld>
            <a:endParaRPr lang="es-ES_tradnl" altLang="en-US">
              <a:latin typeface="Calibri" pitchFamily="34" charset="0"/>
            </a:endParaRPr>
          </a:p>
        </p:txBody>
      </p:sp>
    </p:spTree>
    <p:extLst>
      <p:ext uri="{BB962C8B-B14F-4D97-AF65-F5344CB8AC3E}">
        <p14:creationId xmlns:p14="http://schemas.microsoft.com/office/powerpoint/2010/main" val="2993491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6C1C9E-BA66-49B5-8F94-7A012E8CE4A9}" type="slidenum">
              <a:rPr lang="es-ES" smtClean="0"/>
              <a:pPr/>
              <a:t>18</a:t>
            </a:fld>
            <a:endParaRPr lang="es-ES" dirty="0"/>
          </a:p>
        </p:txBody>
      </p:sp>
    </p:spTree>
    <p:extLst>
      <p:ext uri="{BB962C8B-B14F-4D97-AF65-F5344CB8AC3E}">
        <p14:creationId xmlns:p14="http://schemas.microsoft.com/office/powerpoint/2010/main" val="31899710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6C1C9E-BA66-49B5-8F94-7A012E8CE4A9}" type="slidenum">
              <a:rPr lang="es-ES" smtClean="0"/>
              <a:pPr/>
              <a:t>19</a:t>
            </a:fld>
            <a:endParaRPr lang="es-ES" dirty="0"/>
          </a:p>
        </p:txBody>
      </p:sp>
    </p:spTree>
    <p:extLst>
      <p:ext uri="{BB962C8B-B14F-4D97-AF65-F5344CB8AC3E}">
        <p14:creationId xmlns:p14="http://schemas.microsoft.com/office/powerpoint/2010/main" val="31899710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2355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fld id="{D8A54FAB-FF34-4692-AAB8-C69097B1B26E}" type="slidenum">
              <a:rPr lang="es-ES_tradnl" altLang="en-US">
                <a:latin typeface="Calibri" pitchFamily="34" charset="0"/>
              </a:rPr>
              <a:pPr fontAlgn="base">
                <a:spcBef>
                  <a:spcPct val="0"/>
                </a:spcBef>
                <a:spcAft>
                  <a:spcPct val="0"/>
                </a:spcAft>
              </a:pPr>
              <a:t>21</a:t>
            </a:fld>
            <a:endParaRPr lang="es-ES_tradnl" altLang="en-US">
              <a:latin typeface="Calibri" pitchFamily="34" charset="0"/>
            </a:endParaRPr>
          </a:p>
        </p:txBody>
      </p:sp>
    </p:spTree>
    <p:extLst>
      <p:ext uri="{BB962C8B-B14F-4D97-AF65-F5344CB8AC3E}">
        <p14:creationId xmlns:p14="http://schemas.microsoft.com/office/powerpoint/2010/main" val="20029925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2355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fld id="{D8A54FAB-FF34-4692-AAB8-C69097B1B26E}" type="slidenum">
              <a:rPr lang="es-ES_tradnl" altLang="en-US">
                <a:latin typeface="Calibri" pitchFamily="34" charset="0"/>
              </a:rPr>
              <a:pPr fontAlgn="base">
                <a:spcBef>
                  <a:spcPct val="0"/>
                </a:spcBef>
                <a:spcAft>
                  <a:spcPct val="0"/>
                </a:spcAft>
              </a:pPr>
              <a:t>22</a:t>
            </a:fld>
            <a:endParaRPr lang="es-ES_tradnl" altLang="en-US">
              <a:latin typeface="Calibri" pitchFamily="34" charset="0"/>
            </a:endParaRPr>
          </a:p>
        </p:txBody>
      </p:sp>
    </p:spTree>
    <p:extLst>
      <p:ext uri="{BB962C8B-B14F-4D97-AF65-F5344CB8AC3E}">
        <p14:creationId xmlns:p14="http://schemas.microsoft.com/office/powerpoint/2010/main" val="4965350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2355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fld id="{D8A54FAB-FF34-4692-AAB8-C69097B1B26E}" type="slidenum">
              <a:rPr lang="es-ES_tradnl" altLang="en-US">
                <a:latin typeface="Calibri" pitchFamily="34" charset="0"/>
              </a:rPr>
              <a:pPr fontAlgn="base">
                <a:spcBef>
                  <a:spcPct val="0"/>
                </a:spcBef>
                <a:spcAft>
                  <a:spcPct val="0"/>
                </a:spcAft>
              </a:pPr>
              <a:t>23</a:t>
            </a:fld>
            <a:endParaRPr lang="es-ES_tradnl" altLang="en-US">
              <a:latin typeface="Calibri" pitchFamily="34" charset="0"/>
            </a:endParaRPr>
          </a:p>
        </p:txBody>
      </p:sp>
    </p:spTree>
    <p:extLst>
      <p:ext uri="{BB962C8B-B14F-4D97-AF65-F5344CB8AC3E}">
        <p14:creationId xmlns:p14="http://schemas.microsoft.com/office/powerpoint/2010/main" val="31943726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6C1C9E-BA66-49B5-8F94-7A012E8CE4A9}" type="slidenum">
              <a:rPr lang="es-ES" smtClean="0"/>
              <a:pPr/>
              <a:t>24</a:t>
            </a:fld>
            <a:endParaRPr lang="es-ES" dirty="0"/>
          </a:p>
        </p:txBody>
      </p:sp>
    </p:spTree>
    <p:extLst>
      <p:ext uri="{BB962C8B-B14F-4D97-AF65-F5344CB8AC3E}">
        <p14:creationId xmlns:p14="http://schemas.microsoft.com/office/powerpoint/2010/main" val="3189971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6C1C9E-BA66-49B5-8F94-7A012E8CE4A9}" type="slidenum">
              <a:rPr lang="es-ES" smtClean="0"/>
              <a:pPr/>
              <a:t>3</a:t>
            </a:fld>
            <a:endParaRPr lang="es-ES" dirty="0"/>
          </a:p>
        </p:txBody>
      </p:sp>
    </p:spTree>
    <p:extLst>
      <p:ext uri="{BB962C8B-B14F-4D97-AF65-F5344CB8AC3E}">
        <p14:creationId xmlns:p14="http://schemas.microsoft.com/office/powerpoint/2010/main" val="31899710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2355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fld id="{D8A54FAB-FF34-4692-AAB8-C69097B1B26E}" type="slidenum">
              <a:rPr lang="es-ES_tradnl" altLang="en-US">
                <a:latin typeface="Calibri" pitchFamily="34" charset="0"/>
              </a:rPr>
              <a:pPr fontAlgn="base">
                <a:spcBef>
                  <a:spcPct val="0"/>
                </a:spcBef>
                <a:spcAft>
                  <a:spcPct val="0"/>
                </a:spcAft>
              </a:pPr>
              <a:t>28</a:t>
            </a:fld>
            <a:endParaRPr lang="es-ES_tradnl" altLang="en-US">
              <a:latin typeface="Calibri" pitchFamily="34" charset="0"/>
            </a:endParaRPr>
          </a:p>
        </p:txBody>
      </p:sp>
    </p:spTree>
    <p:extLst>
      <p:ext uri="{BB962C8B-B14F-4D97-AF65-F5344CB8AC3E}">
        <p14:creationId xmlns:p14="http://schemas.microsoft.com/office/powerpoint/2010/main" val="42923256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2355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fld id="{D8A54FAB-FF34-4692-AAB8-C69097B1B26E}" type="slidenum">
              <a:rPr lang="es-ES_tradnl" altLang="en-US">
                <a:latin typeface="Calibri" pitchFamily="34" charset="0"/>
              </a:rPr>
              <a:pPr fontAlgn="base">
                <a:spcBef>
                  <a:spcPct val="0"/>
                </a:spcBef>
                <a:spcAft>
                  <a:spcPct val="0"/>
                </a:spcAft>
              </a:pPr>
              <a:t>29</a:t>
            </a:fld>
            <a:endParaRPr lang="es-ES_tradnl" altLang="en-US">
              <a:latin typeface="Calibri" pitchFamily="34" charset="0"/>
            </a:endParaRPr>
          </a:p>
        </p:txBody>
      </p:sp>
    </p:spTree>
    <p:extLst>
      <p:ext uri="{BB962C8B-B14F-4D97-AF65-F5344CB8AC3E}">
        <p14:creationId xmlns:p14="http://schemas.microsoft.com/office/powerpoint/2010/main" val="25222954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2355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fld id="{D8A54FAB-FF34-4692-AAB8-C69097B1B26E}" type="slidenum">
              <a:rPr lang="es-ES_tradnl" altLang="en-US">
                <a:latin typeface="Calibri" pitchFamily="34" charset="0"/>
              </a:rPr>
              <a:pPr fontAlgn="base">
                <a:spcBef>
                  <a:spcPct val="0"/>
                </a:spcBef>
                <a:spcAft>
                  <a:spcPct val="0"/>
                </a:spcAft>
              </a:pPr>
              <a:t>30</a:t>
            </a:fld>
            <a:endParaRPr lang="es-ES_tradnl" altLang="en-US">
              <a:latin typeface="Calibri" pitchFamily="34" charset="0"/>
            </a:endParaRPr>
          </a:p>
        </p:txBody>
      </p:sp>
    </p:spTree>
    <p:extLst>
      <p:ext uri="{BB962C8B-B14F-4D97-AF65-F5344CB8AC3E}">
        <p14:creationId xmlns:p14="http://schemas.microsoft.com/office/powerpoint/2010/main" val="40669295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6C1C9E-BA66-49B5-8F94-7A012E8CE4A9}" type="slidenum">
              <a:rPr lang="es-ES" smtClean="0"/>
              <a:pPr/>
              <a:t>31</a:t>
            </a:fld>
            <a:endParaRPr lang="es-ES" dirty="0"/>
          </a:p>
        </p:txBody>
      </p:sp>
    </p:spTree>
    <p:extLst>
      <p:ext uri="{BB962C8B-B14F-4D97-AF65-F5344CB8AC3E}">
        <p14:creationId xmlns:p14="http://schemas.microsoft.com/office/powerpoint/2010/main" val="31899710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6C1C9E-BA66-49B5-8F94-7A012E8CE4A9}" type="slidenum">
              <a:rPr lang="es-ES" smtClean="0"/>
              <a:pPr/>
              <a:t>32</a:t>
            </a:fld>
            <a:endParaRPr lang="es-ES" dirty="0"/>
          </a:p>
        </p:txBody>
      </p:sp>
    </p:spTree>
    <p:extLst>
      <p:ext uri="{BB962C8B-B14F-4D97-AF65-F5344CB8AC3E}">
        <p14:creationId xmlns:p14="http://schemas.microsoft.com/office/powerpoint/2010/main" val="31899710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6C1C9E-BA66-49B5-8F94-7A012E8CE4A9}" type="slidenum">
              <a:rPr lang="es-ES" smtClean="0"/>
              <a:pPr/>
              <a:t>43</a:t>
            </a:fld>
            <a:endParaRPr lang="es-ES" dirty="0"/>
          </a:p>
        </p:txBody>
      </p:sp>
    </p:spTree>
    <p:extLst>
      <p:ext uri="{BB962C8B-B14F-4D97-AF65-F5344CB8AC3E}">
        <p14:creationId xmlns:p14="http://schemas.microsoft.com/office/powerpoint/2010/main" val="31899710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6C1C9E-BA66-49B5-8F94-7A012E8CE4A9}" type="slidenum">
              <a:rPr lang="es-ES" smtClean="0"/>
              <a:pPr/>
              <a:t>49</a:t>
            </a:fld>
            <a:endParaRPr lang="es-ES" dirty="0"/>
          </a:p>
        </p:txBody>
      </p:sp>
    </p:spTree>
    <p:extLst>
      <p:ext uri="{BB962C8B-B14F-4D97-AF65-F5344CB8AC3E}">
        <p14:creationId xmlns:p14="http://schemas.microsoft.com/office/powerpoint/2010/main" val="31899710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m</a:t>
            </a:r>
            <a:endParaRPr lang="en-US" dirty="0"/>
          </a:p>
        </p:txBody>
      </p:sp>
      <p:sp>
        <p:nvSpPr>
          <p:cNvPr id="4" name="Slide Number Placeholder 3"/>
          <p:cNvSpPr>
            <a:spLocks noGrp="1"/>
          </p:cNvSpPr>
          <p:nvPr>
            <p:ph type="sldNum" sz="quarter" idx="10"/>
          </p:nvPr>
        </p:nvSpPr>
        <p:spPr/>
        <p:txBody>
          <a:bodyPr/>
          <a:lstStyle/>
          <a:p>
            <a:pPr>
              <a:defRPr/>
            </a:pPr>
            <a:fld id="{5F3FDA37-C05A-40EC-BF0C-8BEE7C70BE87}" type="slidenum">
              <a:rPr lang="es-ES_tradnl" smtClean="0"/>
              <a:pPr>
                <a:defRPr/>
              </a:pPr>
              <a:t>52</a:t>
            </a:fld>
            <a:endParaRPr lang="es-ES_tradnl"/>
          </a:p>
        </p:txBody>
      </p:sp>
    </p:spTree>
    <p:extLst>
      <p:ext uri="{BB962C8B-B14F-4D97-AF65-F5344CB8AC3E}">
        <p14:creationId xmlns:p14="http://schemas.microsoft.com/office/powerpoint/2010/main" val="16910190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6C1C9E-BA66-49B5-8F94-7A012E8CE4A9}" type="slidenum">
              <a:rPr lang="es-ES" smtClean="0"/>
              <a:pPr/>
              <a:t>55</a:t>
            </a:fld>
            <a:endParaRPr lang="es-ES" dirty="0"/>
          </a:p>
        </p:txBody>
      </p:sp>
    </p:spTree>
    <p:extLst>
      <p:ext uri="{BB962C8B-B14F-4D97-AF65-F5344CB8AC3E}">
        <p14:creationId xmlns:p14="http://schemas.microsoft.com/office/powerpoint/2010/main" val="31899710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6C1C9E-BA66-49B5-8F94-7A012E8CE4A9}" type="slidenum">
              <a:rPr lang="es-ES" smtClean="0"/>
              <a:pPr/>
              <a:t>56</a:t>
            </a:fld>
            <a:endParaRPr lang="es-ES" dirty="0"/>
          </a:p>
        </p:txBody>
      </p:sp>
    </p:spTree>
    <p:extLst>
      <p:ext uri="{BB962C8B-B14F-4D97-AF65-F5344CB8AC3E}">
        <p14:creationId xmlns:p14="http://schemas.microsoft.com/office/powerpoint/2010/main" val="3189971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6C1C9E-BA66-49B5-8F94-7A012E8CE4A9}" type="slidenum">
              <a:rPr lang="es-ES" smtClean="0"/>
              <a:pPr/>
              <a:t>4</a:t>
            </a:fld>
            <a:endParaRPr lang="es-ES" dirty="0"/>
          </a:p>
        </p:txBody>
      </p:sp>
    </p:spTree>
    <p:extLst>
      <p:ext uri="{BB962C8B-B14F-4D97-AF65-F5344CB8AC3E}">
        <p14:creationId xmlns:p14="http://schemas.microsoft.com/office/powerpoint/2010/main" val="31899710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6C1C9E-BA66-49B5-8F94-7A012E8CE4A9}" type="slidenum">
              <a:rPr lang="es-ES" smtClean="0"/>
              <a:pPr/>
              <a:t>59</a:t>
            </a:fld>
            <a:endParaRPr lang="es-ES" dirty="0"/>
          </a:p>
        </p:txBody>
      </p:sp>
    </p:spTree>
    <p:extLst>
      <p:ext uri="{BB962C8B-B14F-4D97-AF65-F5344CB8AC3E}">
        <p14:creationId xmlns:p14="http://schemas.microsoft.com/office/powerpoint/2010/main" val="31899710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6C1C9E-BA66-49B5-8F94-7A012E8CE4A9}" type="slidenum">
              <a:rPr lang="es-ES" smtClean="0"/>
              <a:pPr/>
              <a:t>61</a:t>
            </a:fld>
            <a:endParaRPr lang="es-ES" dirty="0"/>
          </a:p>
        </p:txBody>
      </p:sp>
    </p:spTree>
    <p:extLst>
      <p:ext uri="{BB962C8B-B14F-4D97-AF65-F5344CB8AC3E}">
        <p14:creationId xmlns:p14="http://schemas.microsoft.com/office/powerpoint/2010/main" val="31899710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6C1C9E-BA66-49B5-8F94-7A012E8CE4A9}" type="slidenum">
              <a:rPr lang="es-ES" smtClean="0"/>
              <a:pPr/>
              <a:t>65</a:t>
            </a:fld>
            <a:endParaRPr lang="es-ES" dirty="0"/>
          </a:p>
        </p:txBody>
      </p:sp>
    </p:spTree>
    <p:extLst>
      <p:ext uri="{BB962C8B-B14F-4D97-AF65-F5344CB8AC3E}">
        <p14:creationId xmlns:p14="http://schemas.microsoft.com/office/powerpoint/2010/main" val="31899710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m</a:t>
            </a:r>
            <a:endParaRPr lang="en-US" dirty="0"/>
          </a:p>
        </p:txBody>
      </p:sp>
      <p:sp>
        <p:nvSpPr>
          <p:cNvPr id="4" name="Slide Number Placeholder 3"/>
          <p:cNvSpPr>
            <a:spLocks noGrp="1"/>
          </p:cNvSpPr>
          <p:nvPr>
            <p:ph type="sldNum" sz="quarter" idx="10"/>
          </p:nvPr>
        </p:nvSpPr>
        <p:spPr/>
        <p:txBody>
          <a:bodyPr/>
          <a:lstStyle/>
          <a:p>
            <a:pPr>
              <a:defRPr/>
            </a:pPr>
            <a:fld id="{5F3FDA37-C05A-40EC-BF0C-8BEE7C70BE87}" type="slidenum">
              <a:rPr lang="es-ES_tradnl" smtClean="0"/>
              <a:pPr>
                <a:defRPr/>
              </a:pPr>
              <a:t>66</a:t>
            </a:fld>
            <a:endParaRPr lang="es-ES_tradnl"/>
          </a:p>
        </p:txBody>
      </p:sp>
    </p:spTree>
    <p:extLst>
      <p:ext uri="{BB962C8B-B14F-4D97-AF65-F5344CB8AC3E}">
        <p14:creationId xmlns:p14="http://schemas.microsoft.com/office/powerpoint/2010/main" val="16910190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m</a:t>
            </a:r>
            <a:endParaRPr lang="en-US" dirty="0"/>
          </a:p>
        </p:txBody>
      </p:sp>
      <p:sp>
        <p:nvSpPr>
          <p:cNvPr id="4" name="Slide Number Placeholder 3"/>
          <p:cNvSpPr>
            <a:spLocks noGrp="1"/>
          </p:cNvSpPr>
          <p:nvPr>
            <p:ph type="sldNum" sz="quarter" idx="10"/>
          </p:nvPr>
        </p:nvSpPr>
        <p:spPr/>
        <p:txBody>
          <a:bodyPr/>
          <a:lstStyle/>
          <a:p>
            <a:pPr>
              <a:defRPr/>
            </a:pPr>
            <a:fld id="{5F3FDA37-C05A-40EC-BF0C-8BEE7C70BE87}" type="slidenum">
              <a:rPr lang="es-ES_tradnl" smtClean="0"/>
              <a:pPr>
                <a:defRPr/>
              </a:pPr>
              <a:t>67</a:t>
            </a:fld>
            <a:endParaRPr lang="es-ES_tradnl"/>
          </a:p>
        </p:txBody>
      </p:sp>
    </p:spTree>
    <p:extLst>
      <p:ext uri="{BB962C8B-B14F-4D97-AF65-F5344CB8AC3E}">
        <p14:creationId xmlns:p14="http://schemas.microsoft.com/office/powerpoint/2010/main" val="16910190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m</a:t>
            </a:r>
            <a:endParaRPr lang="en-US" dirty="0"/>
          </a:p>
        </p:txBody>
      </p:sp>
      <p:sp>
        <p:nvSpPr>
          <p:cNvPr id="4" name="Slide Number Placeholder 3"/>
          <p:cNvSpPr>
            <a:spLocks noGrp="1"/>
          </p:cNvSpPr>
          <p:nvPr>
            <p:ph type="sldNum" sz="quarter" idx="10"/>
          </p:nvPr>
        </p:nvSpPr>
        <p:spPr/>
        <p:txBody>
          <a:bodyPr/>
          <a:lstStyle/>
          <a:p>
            <a:pPr>
              <a:defRPr/>
            </a:pPr>
            <a:fld id="{5F3FDA37-C05A-40EC-BF0C-8BEE7C70BE87}" type="slidenum">
              <a:rPr lang="es-ES_tradnl" smtClean="0"/>
              <a:pPr>
                <a:defRPr/>
              </a:pPr>
              <a:t>68</a:t>
            </a:fld>
            <a:endParaRPr lang="es-ES_tradnl"/>
          </a:p>
        </p:txBody>
      </p:sp>
    </p:spTree>
    <p:extLst>
      <p:ext uri="{BB962C8B-B14F-4D97-AF65-F5344CB8AC3E}">
        <p14:creationId xmlns:p14="http://schemas.microsoft.com/office/powerpoint/2010/main" val="16910190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6C1C9E-BA66-49B5-8F94-7A012E8CE4A9}" type="slidenum">
              <a:rPr lang="es-ES" smtClean="0"/>
              <a:pPr/>
              <a:t>69</a:t>
            </a:fld>
            <a:endParaRPr lang="es-ES" dirty="0"/>
          </a:p>
        </p:txBody>
      </p:sp>
    </p:spTree>
    <p:extLst>
      <p:ext uri="{BB962C8B-B14F-4D97-AF65-F5344CB8AC3E}">
        <p14:creationId xmlns:p14="http://schemas.microsoft.com/office/powerpoint/2010/main" val="31899710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m</a:t>
            </a:r>
            <a:endParaRPr lang="en-US" dirty="0"/>
          </a:p>
        </p:txBody>
      </p:sp>
      <p:sp>
        <p:nvSpPr>
          <p:cNvPr id="4" name="Slide Number Placeholder 3"/>
          <p:cNvSpPr>
            <a:spLocks noGrp="1"/>
          </p:cNvSpPr>
          <p:nvPr>
            <p:ph type="sldNum" sz="quarter" idx="10"/>
          </p:nvPr>
        </p:nvSpPr>
        <p:spPr/>
        <p:txBody>
          <a:bodyPr/>
          <a:lstStyle/>
          <a:p>
            <a:pPr>
              <a:defRPr/>
            </a:pPr>
            <a:fld id="{5F3FDA37-C05A-40EC-BF0C-8BEE7C70BE87}" type="slidenum">
              <a:rPr lang="es-ES_tradnl" smtClean="0"/>
              <a:pPr>
                <a:defRPr/>
              </a:pPr>
              <a:t>70</a:t>
            </a:fld>
            <a:endParaRPr lang="es-ES_tradnl"/>
          </a:p>
        </p:txBody>
      </p:sp>
    </p:spTree>
    <p:extLst>
      <p:ext uri="{BB962C8B-B14F-4D97-AF65-F5344CB8AC3E}">
        <p14:creationId xmlns:p14="http://schemas.microsoft.com/office/powerpoint/2010/main" val="16910190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6C1C9E-BA66-49B5-8F94-7A012E8CE4A9}" type="slidenum">
              <a:rPr lang="es-ES" smtClean="0"/>
              <a:pPr/>
              <a:t>73</a:t>
            </a:fld>
            <a:endParaRPr lang="es-ES" dirty="0"/>
          </a:p>
        </p:txBody>
      </p:sp>
    </p:spTree>
    <p:extLst>
      <p:ext uri="{BB962C8B-B14F-4D97-AF65-F5344CB8AC3E}">
        <p14:creationId xmlns:p14="http://schemas.microsoft.com/office/powerpoint/2010/main" val="31899710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6C1C9E-BA66-49B5-8F94-7A012E8CE4A9}" type="slidenum">
              <a:rPr lang="es-ES" smtClean="0"/>
              <a:pPr/>
              <a:t>74</a:t>
            </a:fld>
            <a:endParaRPr lang="es-ES" dirty="0"/>
          </a:p>
        </p:txBody>
      </p:sp>
    </p:spTree>
    <p:extLst>
      <p:ext uri="{BB962C8B-B14F-4D97-AF65-F5344CB8AC3E}">
        <p14:creationId xmlns:p14="http://schemas.microsoft.com/office/powerpoint/2010/main" val="3189971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6C1C9E-BA66-49B5-8F94-7A012E8CE4A9}" type="slidenum">
              <a:rPr lang="es-ES" smtClean="0"/>
              <a:pPr/>
              <a:t>6</a:t>
            </a:fld>
            <a:endParaRPr lang="es-ES" dirty="0"/>
          </a:p>
        </p:txBody>
      </p:sp>
    </p:spTree>
    <p:extLst>
      <p:ext uri="{BB962C8B-B14F-4D97-AF65-F5344CB8AC3E}">
        <p14:creationId xmlns:p14="http://schemas.microsoft.com/office/powerpoint/2010/main" val="31899710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6C1C9E-BA66-49B5-8F94-7A012E8CE4A9}" type="slidenum">
              <a:rPr lang="es-ES" smtClean="0"/>
              <a:pPr/>
              <a:t>75</a:t>
            </a:fld>
            <a:endParaRPr lang="es-ES" dirty="0"/>
          </a:p>
        </p:txBody>
      </p:sp>
    </p:spTree>
    <p:extLst>
      <p:ext uri="{BB962C8B-B14F-4D97-AF65-F5344CB8AC3E}">
        <p14:creationId xmlns:p14="http://schemas.microsoft.com/office/powerpoint/2010/main" val="3189971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6C1C9E-BA66-49B5-8F94-7A012E8CE4A9}" type="slidenum">
              <a:rPr lang="es-ES" smtClean="0"/>
              <a:pPr/>
              <a:t>8</a:t>
            </a:fld>
            <a:endParaRPr lang="es-ES" dirty="0"/>
          </a:p>
        </p:txBody>
      </p:sp>
    </p:spTree>
    <p:extLst>
      <p:ext uri="{BB962C8B-B14F-4D97-AF65-F5344CB8AC3E}">
        <p14:creationId xmlns:p14="http://schemas.microsoft.com/office/powerpoint/2010/main" val="3189971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6C1C9E-BA66-49B5-8F94-7A012E8CE4A9}" type="slidenum">
              <a:rPr lang="es-ES" smtClean="0"/>
              <a:pPr/>
              <a:t>9</a:t>
            </a:fld>
            <a:endParaRPr lang="es-ES" dirty="0"/>
          </a:p>
        </p:txBody>
      </p:sp>
    </p:spTree>
    <p:extLst>
      <p:ext uri="{BB962C8B-B14F-4D97-AF65-F5344CB8AC3E}">
        <p14:creationId xmlns:p14="http://schemas.microsoft.com/office/powerpoint/2010/main" val="3189971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6C1C9E-BA66-49B5-8F94-7A012E8CE4A9}" type="slidenum">
              <a:rPr lang="es-ES" smtClean="0"/>
              <a:pPr/>
              <a:t>10</a:t>
            </a:fld>
            <a:endParaRPr lang="es-ES" dirty="0"/>
          </a:p>
        </p:txBody>
      </p:sp>
    </p:spTree>
    <p:extLst>
      <p:ext uri="{BB962C8B-B14F-4D97-AF65-F5344CB8AC3E}">
        <p14:creationId xmlns:p14="http://schemas.microsoft.com/office/powerpoint/2010/main" val="3189971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6C1C9E-BA66-49B5-8F94-7A012E8CE4A9}" type="slidenum">
              <a:rPr lang="es-ES" smtClean="0"/>
              <a:pPr/>
              <a:t>12</a:t>
            </a:fld>
            <a:endParaRPr lang="es-ES" dirty="0"/>
          </a:p>
        </p:txBody>
      </p:sp>
    </p:spTree>
    <p:extLst>
      <p:ext uri="{BB962C8B-B14F-4D97-AF65-F5344CB8AC3E}">
        <p14:creationId xmlns:p14="http://schemas.microsoft.com/office/powerpoint/2010/main" val="31899710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6C1C9E-BA66-49B5-8F94-7A012E8CE4A9}" type="slidenum">
              <a:rPr lang="es-ES" smtClean="0"/>
              <a:pPr/>
              <a:t>13</a:t>
            </a:fld>
            <a:endParaRPr lang="es-ES" dirty="0"/>
          </a:p>
        </p:txBody>
      </p:sp>
    </p:spTree>
    <p:extLst>
      <p:ext uri="{BB962C8B-B14F-4D97-AF65-F5344CB8AC3E}">
        <p14:creationId xmlns:p14="http://schemas.microsoft.com/office/powerpoint/2010/main" val="3189971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slideMaster" Target="../slideMasters/slideMaster1.xml"/><Relationship Id="rId3"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9 Triángulo rectángulo"/>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grpSp>
        <p:nvGrpSpPr>
          <p:cNvPr id="5" name="1 Grupo"/>
          <p:cNvGrpSpPr>
            <a:grpSpLocks/>
          </p:cNvGrpSpPr>
          <p:nvPr/>
        </p:nvGrpSpPr>
        <p:grpSpPr bwMode="auto">
          <a:xfrm>
            <a:off x="-3175" y="4953000"/>
            <a:ext cx="9147175" cy="1911350"/>
            <a:chOff x="-3765" y="4832896"/>
            <a:chExt cx="9147765" cy="2032192"/>
          </a:xfrm>
        </p:grpSpPr>
        <p:sp>
          <p:nvSpPr>
            <p:cNvPr id="6" name="6 Forma libre"/>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7" name="7 Forma libre"/>
            <p:cNvSpPr>
              <a:spLocks/>
            </p:cNvSpPr>
            <p:nvPr/>
          </p:nvSpPr>
          <p:spPr bwMode="auto">
            <a:xfrm>
              <a:off x="35443" y="5135526"/>
              <a:ext cx="9108557" cy="838200"/>
            </a:xfrm>
            <a:custGeom>
              <a:avLst/>
              <a:gdLst>
                <a:gd name="T0" fmla="*/ 0 w 5760"/>
                <a:gd name="T1" fmla="*/ 0 h 528"/>
                <a:gd name="T2" fmla="*/ 5760 w 5760"/>
                <a:gd name="T3" fmla="*/ 0 h 528"/>
                <a:gd name="T4" fmla="*/ 5760 w 5760"/>
                <a:gd name="T5" fmla="*/ 528 h 528"/>
                <a:gd name="T6" fmla="*/ 48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dirty="0"/>
            </a:p>
          </p:txBody>
        </p:sp>
        <p:sp>
          <p:nvSpPr>
            <p:cNvPr id="8"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10"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8 Título"/>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s-ES" smtClean="0"/>
              <a:t>Haga clic para modificar el estilo de título del patrón</a:t>
            </a:r>
            <a:endParaRPr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s-ES" smtClean="0"/>
              <a:t>Haga clic para modificar el estilo de subtítulo del patrón</a:t>
            </a:r>
            <a:endParaRPr lang="en-US"/>
          </a:p>
        </p:txBody>
      </p:sp>
      <p:sp>
        <p:nvSpPr>
          <p:cNvPr id="11" name="29 Marcador de fecha"/>
          <p:cNvSpPr>
            <a:spLocks noGrp="1"/>
          </p:cNvSpPr>
          <p:nvPr>
            <p:ph type="dt" sz="half" idx="10"/>
          </p:nvPr>
        </p:nvSpPr>
        <p:spPr/>
        <p:txBody>
          <a:bodyPr/>
          <a:lstStyle>
            <a:lvl1pPr>
              <a:defRPr smtClean="0">
                <a:solidFill>
                  <a:srgbClr val="FFFFFF"/>
                </a:solidFill>
              </a:defRPr>
            </a:lvl1pPr>
            <a:extLst/>
          </a:lstStyle>
          <a:p>
            <a:pPr>
              <a:defRPr/>
            </a:pPr>
            <a:fld id="{05438840-9B1B-46D0-8D9E-248C2F04F82A}" type="datetimeFigureOut">
              <a:rPr lang="es-ES_tradnl"/>
              <a:pPr>
                <a:defRPr/>
              </a:pPr>
              <a:t>5/10/14</a:t>
            </a:fld>
            <a:endParaRPr lang="es-ES_tradnl" dirty="0"/>
          </a:p>
        </p:txBody>
      </p:sp>
      <p:sp>
        <p:nvSpPr>
          <p:cNvPr id="12" name="18 Marcador de pie de página"/>
          <p:cNvSpPr>
            <a:spLocks noGrp="1"/>
          </p:cNvSpPr>
          <p:nvPr>
            <p:ph type="ftr" sz="quarter" idx="11"/>
          </p:nvPr>
        </p:nvSpPr>
        <p:spPr/>
        <p:txBody>
          <a:bodyPr/>
          <a:lstStyle>
            <a:lvl1pPr>
              <a:defRPr>
                <a:solidFill>
                  <a:schemeClr val="accent1">
                    <a:tint val="20000"/>
                  </a:schemeClr>
                </a:solidFill>
              </a:defRPr>
            </a:lvl1pPr>
            <a:extLst/>
          </a:lstStyle>
          <a:p>
            <a:pPr>
              <a:defRPr/>
            </a:pPr>
            <a:endParaRPr lang="es-ES_tradnl" dirty="0"/>
          </a:p>
        </p:txBody>
      </p:sp>
      <p:sp>
        <p:nvSpPr>
          <p:cNvPr id="13" name="26 Marcador de número de diapositiva"/>
          <p:cNvSpPr>
            <a:spLocks noGrp="1"/>
          </p:cNvSpPr>
          <p:nvPr>
            <p:ph type="sldNum" sz="quarter" idx="12"/>
          </p:nvPr>
        </p:nvSpPr>
        <p:spPr/>
        <p:txBody>
          <a:bodyPr/>
          <a:lstStyle>
            <a:lvl1pPr>
              <a:defRPr smtClean="0">
                <a:solidFill>
                  <a:srgbClr val="FFFFFF"/>
                </a:solidFill>
              </a:defRPr>
            </a:lvl1pPr>
            <a:extLst/>
          </a:lstStyle>
          <a:p>
            <a:pPr>
              <a:defRPr/>
            </a:pPr>
            <a:fld id="{283ACE1B-B2CD-4987-9C50-D23A8CB946BC}" type="slidenum">
              <a:rPr lang="es-ES_tradnl"/>
              <a:pPr>
                <a:defRPr/>
              </a:pPr>
              <a:t>‹#›</a:t>
            </a:fld>
            <a:endParaRPr lang="es-ES_tradnl" dirty="0"/>
          </a:p>
        </p:txBody>
      </p:sp>
    </p:spTree>
    <p:extLst>
      <p:ext uri="{BB962C8B-B14F-4D97-AF65-F5344CB8AC3E}">
        <p14:creationId xmlns:p14="http://schemas.microsoft.com/office/powerpoint/2010/main" val="221766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fld id="{D41546B0-ACCF-4785-A23E-C7465EFBFD80}" type="datetimeFigureOut">
              <a:rPr lang="es-ES_tradnl"/>
              <a:pPr>
                <a:defRPr/>
              </a:pPr>
              <a:t>5/10/14</a:t>
            </a:fld>
            <a:endParaRPr lang="es-ES_tradnl" dirty="0"/>
          </a:p>
        </p:txBody>
      </p:sp>
      <p:sp>
        <p:nvSpPr>
          <p:cNvPr id="5" name="21 Marcador de pie de página"/>
          <p:cNvSpPr>
            <a:spLocks noGrp="1"/>
          </p:cNvSpPr>
          <p:nvPr>
            <p:ph type="ftr" sz="quarter" idx="11"/>
          </p:nvPr>
        </p:nvSpPr>
        <p:spPr/>
        <p:txBody>
          <a:bodyPr/>
          <a:lstStyle>
            <a:lvl1pPr>
              <a:defRPr/>
            </a:lvl1pPr>
          </a:lstStyle>
          <a:p>
            <a:pPr>
              <a:defRPr/>
            </a:pPr>
            <a:endParaRPr lang="es-ES_tradnl" dirty="0"/>
          </a:p>
        </p:txBody>
      </p:sp>
      <p:sp>
        <p:nvSpPr>
          <p:cNvPr id="6" name="17 Marcador de número de diapositiva"/>
          <p:cNvSpPr>
            <a:spLocks noGrp="1"/>
          </p:cNvSpPr>
          <p:nvPr>
            <p:ph type="sldNum" sz="quarter" idx="12"/>
          </p:nvPr>
        </p:nvSpPr>
        <p:spPr/>
        <p:txBody>
          <a:bodyPr/>
          <a:lstStyle>
            <a:lvl1pPr>
              <a:defRPr/>
            </a:lvl1pPr>
          </a:lstStyle>
          <a:p>
            <a:pPr>
              <a:defRPr/>
            </a:pPr>
            <a:fld id="{74988276-E685-4F7E-AAC1-482536EEA387}" type="slidenum">
              <a:rPr lang="es-ES_tradnl"/>
              <a:pPr>
                <a:defRPr/>
              </a:pPr>
              <a:t>‹#›</a:t>
            </a:fld>
            <a:endParaRPr lang="es-ES_tradnl" dirty="0"/>
          </a:p>
        </p:txBody>
      </p:sp>
    </p:spTree>
    <p:extLst>
      <p:ext uri="{BB962C8B-B14F-4D97-AF65-F5344CB8AC3E}">
        <p14:creationId xmlns:p14="http://schemas.microsoft.com/office/powerpoint/2010/main" val="360633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fld id="{5417789C-264A-4C87-B924-46D07AAA711C}" type="datetimeFigureOut">
              <a:rPr lang="es-ES_tradnl"/>
              <a:pPr>
                <a:defRPr/>
              </a:pPr>
              <a:t>5/10/14</a:t>
            </a:fld>
            <a:endParaRPr lang="es-ES_tradnl" dirty="0"/>
          </a:p>
        </p:txBody>
      </p:sp>
      <p:sp>
        <p:nvSpPr>
          <p:cNvPr id="5" name="21 Marcador de pie de página"/>
          <p:cNvSpPr>
            <a:spLocks noGrp="1"/>
          </p:cNvSpPr>
          <p:nvPr>
            <p:ph type="ftr" sz="quarter" idx="11"/>
          </p:nvPr>
        </p:nvSpPr>
        <p:spPr/>
        <p:txBody>
          <a:bodyPr/>
          <a:lstStyle>
            <a:lvl1pPr>
              <a:defRPr/>
            </a:lvl1pPr>
          </a:lstStyle>
          <a:p>
            <a:pPr>
              <a:defRPr/>
            </a:pPr>
            <a:endParaRPr lang="es-ES_tradnl" dirty="0"/>
          </a:p>
        </p:txBody>
      </p:sp>
      <p:sp>
        <p:nvSpPr>
          <p:cNvPr id="6" name="17 Marcador de número de diapositiva"/>
          <p:cNvSpPr>
            <a:spLocks noGrp="1"/>
          </p:cNvSpPr>
          <p:nvPr>
            <p:ph type="sldNum" sz="quarter" idx="12"/>
          </p:nvPr>
        </p:nvSpPr>
        <p:spPr/>
        <p:txBody>
          <a:bodyPr/>
          <a:lstStyle>
            <a:lvl1pPr>
              <a:defRPr/>
            </a:lvl1pPr>
          </a:lstStyle>
          <a:p>
            <a:pPr>
              <a:defRPr/>
            </a:pPr>
            <a:fld id="{789D21D8-0CAE-4EA9-8935-B30700558F72}" type="slidenum">
              <a:rPr lang="es-ES_tradnl"/>
              <a:pPr>
                <a:defRPr/>
              </a:pPr>
              <a:t>‹#›</a:t>
            </a:fld>
            <a:endParaRPr lang="es-ES_tradnl" dirty="0"/>
          </a:p>
        </p:txBody>
      </p:sp>
    </p:spTree>
    <p:extLst>
      <p:ext uri="{BB962C8B-B14F-4D97-AF65-F5344CB8AC3E}">
        <p14:creationId xmlns:p14="http://schemas.microsoft.com/office/powerpoint/2010/main" val="2330587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Título"/>
          <p:cNvSpPr>
            <a:spLocks noGrp="1"/>
          </p:cNvSpPr>
          <p:nvPr>
            <p:ph type="title"/>
          </p:nvPr>
        </p:nvSpPr>
        <p:spPr/>
        <p:txBody>
          <a:bodyPr rtlCol="0"/>
          <a:lstStyle>
            <a:extLst/>
          </a:lstStyle>
          <a:p>
            <a:r>
              <a:rPr lang="es-ES" smtClean="0"/>
              <a:t>Haga clic para modificar el estilo de título del patrón</a:t>
            </a:r>
            <a:endParaRPr lang="en-US"/>
          </a:p>
        </p:txBody>
      </p:sp>
      <p:sp>
        <p:nvSpPr>
          <p:cNvPr id="4" name="9 Marcador de fecha"/>
          <p:cNvSpPr>
            <a:spLocks noGrp="1"/>
          </p:cNvSpPr>
          <p:nvPr>
            <p:ph type="dt" sz="half" idx="10"/>
          </p:nvPr>
        </p:nvSpPr>
        <p:spPr/>
        <p:txBody>
          <a:bodyPr/>
          <a:lstStyle>
            <a:lvl1pPr>
              <a:defRPr/>
            </a:lvl1pPr>
          </a:lstStyle>
          <a:p>
            <a:pPr>
              <a:defRPr/>
            </a:pPr>
            <a:fld id="{F7EF3D28-214B-42F5-9BE5-ADB2A78B4FA3}" type="datetimeFigureOut">
              <a:rPr lang="es-ES_tradnl"/>
              <a:pPr>
                <a:defRPr/>
              </a:pPr>
              <a:t>5/10/14</a:t>
            </a:fld>
            <a:endParaRPr lang="es-ES_tradnl" dirty="0"/>
          </a:p>
        </p:txBody>
      </p:sp>
      <p:sp>
        <p:nvSpPr>
          <p:cNvPr id="5" name="21 Marcador de pie de página"/>
          <p:cNvSpPr>
            <a:spLocks noGrp="1"/>
          </p:cNvSpPr>
          <p:nvPr>
            <p:ph type="ftr" sz="quarter" idx="11"/>
          </p:nvPr>
        </p:nvSpPr>
        <p:spPr/>
        <p:txBody>
          <a:bodyPr/>
          <a:lstStyle>
            <a:lvl1pPr>
              <a:defRPr/>
            </a:lvl1pPr>
          </a:lstStyle>
          <a:p>
            <a:pPr>
              <a:defRPr/>
            </a:pPr>
            <a:endParaRPr lang="es-ES_tradnl" dirty="0"/>
          </a:p>
        </p:txBody>
      </p:sp>
      <p:sp>
        <p:nvSpPr>
          <p:cNvPr id="6" name="17 Marcador de número de diapositiva"/>
          <p:cNvSpPr>
            <a:spLocks noGrp="1"/>
          </p:cNvSpPr>
          <p:nvPr>
            <p:ph type="sldNum" sz="quarter" idx="12"/>
          </p:nvPr>
        </p:nvSpPr>
        <p:spPr/>
        <p:txBody>
          <a:bodyPr/>
          <a:lstStyle>
            <a:lvl1pPr>
              <a:defRPr/>
            </a:lvl1pPr>
          </a:lstStyle>
          <a:p>
            <a:pPr>
              <a:defRPr/>
            </a:pPr>
            <a:fld id="{FE4DFD58-0BF0-4C99-95A1-F950FF954BBC}" type="slidenum">
              <a:rPr lang="es-ES_tradnl"/>
              <a:pPr>
                <a:defRPr/>
              </a:pPr>
              <a:t>‹#›</a:t>
            </a:fld>
            <a:endParaRPr lang="es-ES_tradnl" dirty="0"/>
          </a:p>
        </p:txBody>
      </p:sp>
    </p:spTree>
    <p:extLst>
      <p:ext uri="{BB962C8B-B14F-4D97-AF65-F5344CB8AC3E}">
        <p14:creationId xmlns:p14="http://schemas.microsoft.com/office/powerpoint/2010/main" val="2787866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4" name="6 Cheurón"/>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dirty="0"/>
          </a:p>
        </p:txBody>
      </p:sp>
      <p:sp>
        <p:nvSpPr>
          <p:cNvPr id="5" name="7 Cheurón"/>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dirty="0"/>
          </a:p>
        </p:txBody>
      </p:sp>
      <p:sp>
        <p:nvSpPr>
          <p:cNvPr id="2" name="1 Título"/>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s-ES" smtClean="0"/>
              <a:t>Haga clic para modificar el estilo de título del patrón</a:t>
            </a:r>
            <a:endParaRPr lang="en-US"/>
          </a:p>
        </p:txBody>
      </p:sp>
      <p:sp>
        <p:nvSpPr>
          <p:cNvPr id="3" name="2 Marcador de texto"/>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s-ES" smtClean="0"/>
              <a:t>Haga clic para modificar el estilo de texto del patrón</a:t>
            </a:r>
          </a:p>
        </p:txBody>
      </p:sp>
      <p:sp>
        <p:nvSpPr>
          <p:cNvPr id="6" name="3 Marcador de fecha"/>
          <p:cNvSpPr>
            <a:spLocks noGrp="1"/>
          </p:cNvSpPr>
          <p:nvPr>
            <p:ph type="dt" sz="half" idx="10"/>
          </p:nvPr>
        </p:nvSpPr>
        <p:spPr/>
        <p:txBody>
          <a:bodyPr/>
          <a:lstStyle>
            <a:lvl1pPr>
              <a:defRPr/>
            </a:lvl1pPr>
            <a:extLst/>
          </a:lstStyle>
          <a:p>
            <a:pPr>
              <a:defRPr/>
            </a:pPr>
            <a:fld id="{DC37DDFE-EAF6-4A19-AD14-F96992B0DCF9}" type="datetimeFigureOut">
              <a:rPr lang="es-ES_tradnl"/>
              <a:pPr>
                <a:defRPr/>
              </a:pPr>
              <a:t>5/10/14</a:t>
            </a:fld>
            <a:endParaRPr lang="es-ES_tradnl" dirty="0"/>
          </a:p>
        </p:txBody>
      </p:sp>
      <p:sp>
        <p:nvSpPr>
          <p:cNvPr id="7" name="4 Marcador de pie de página"/>
          <p:cNvSpPr>
            <a:spLocks noGrp="1"/>
          </p:cNvSpPr>
          <p:nvPr>
            <p:ph type="ftr" sz="quarter" idx="11"/>
          </p:nvPr>
        </p:nvSpPr>
        <p:spPr/>
        <p:txBody>
          <a:bodyPr/>
          <a:lstStyle>
            <a:lvl1pPr>
              <a:defRPr/>
            </a:lvl1pPr>
            <a:extLst/>
          </a:lstStyle>
          <a:p>
            <a:pPr>
              <a:defRPr/>
            </a:pPr>
            <a:endParaRPr lang="es-ES_tradnl" dirty="0"/>
          </a:p>
        </p:txBody>
      </p:sp>
      <p:sp>
        <p:nvSpPr>
          <p:cNvPr id="8" name="5 Marcador de número de diapositiva"/>
          <p:cNvSpPr>
            <a:spLocks noGrp="1"/>
          </p:cNvSpPr>
          <p:nvPr>
            <p:ph type="sldNum" sz="quarter" idx="12"/>
          </p:nvPr>
        </p:nvSpPr>
        <p:spPr/>
        <p:txBody>
          <a:bodyPr/>
          <a:lstStyle>
            <a:lvl1pPr>
              <a:defRPr/>
            </a:lvl1pPr>
            <a:extLst/>
          </a:lstStyle>
          <a:p>
            <a:pPr>
              <a:defRPr/>
            </a:pPr>
            <a:fld id="{6A9C0ACC-FD69-4386-A036-FAD977C48174}" type="slidenum">
              <a:rPr lang="es-ES_tradnl"/>
              <a:pPr>
                <a:defRPr/>
              </a:pPr>
              <a:t>‹#›</a:t>
            </a:fld>
            <a:endParaRPr lang="es-ES_tradnl" dirty="0"/>
          </a:p>
        </p:txBody>
      </p:sp>
    </p:spTree>
    <p:extLst>
      <p:ext uri="{BB962C8B-B14F-4D97-AF65-F5344CB8AC3E}">
        <p14:creationId xmlns:p14="http://schemas.microsoft.com/office/powerpoint/2010/main" val="46662360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8" name="7 Título"/>
          <p:cNvSpPr>
            <a:spLocks noGrp="1"/>
          </p:cNvSpPr>
          <p:nvPr>
            <p:ph type="title"/>
          </p:nvPr>
        </p:nvSpPr>
        <p:spPr/>
        <p:txBody>
          <a:bodyPr rtlCol="0"/>
          <a:lstStyle>
            <a:extLst/>
          </a:lstStyle>
          <a:p>
            <a:r>
              <a:rPr lang="es-ES" smtClean="0"/>
              <a:t>Haga clic para modificar el estilo de título del patrón</a:t>
            </a:r>
            <a:endParaRPr lang="en-US"/>
          </a:p>
        </p:txBody>
      </p:sp>
      <p:sp>
        <p:nvSpPr>
          <p:cNvPr id="5" name="4 Marcador de fecha"/>
          <p:cNvSpPr>
            <a:spLocks noGrp="1"/>
          </p:cNvSpPr>
          <p:nvPr>
            <p:ph type="dt" sz="half" idx="10"/>
          </p:nvPr>
        </p:nvSpPr>
        <p:spPr/>
        <p:txBody>
          <a:bodyPr/>
          <a:lstStyle>
            <a:lvl1pPr>
              <a:defRPr/>
            </a:lvl1pPr>
            <a:extLst/>
          </a:lstStyle>
          <a:p>
            <a:pPr>
              <a:defRPr/>
            </a:pPr>
            <a:fld id="{7E8710AE-1AC3-41A9-AB73-50FF7A4A7A73}" type="datetimeFigureOut">
              <a:rPr lang="es-ES_tradnl"/>
              <a:pPr>
                <a:defRPr/>
              </a:pPr>
              <a:t>5/10/14</a:t>
            </a:fld>
            <a:endParaRPr lang="es-ES_tradnl" dirty="0"/>
          </a:p>
        </p:txBody>
      </p:sp>
      <p:sp>
        <p:nvSpPr>
          <p:cNvPr id="6" name="5 Marcador de pie de página"/>
          <p:cNvSpPr>
            <a:spLocks noGrp="1"/>
          </p:cNvSpPr>
          <p:nvPr>
            <p:ph type="ftr" sz="quarter" idx="11"/>
          </p:nvPr>
        </p:nvSpPr>
        <p:spPr/>
        <p:txBody>
          <a:bodyPr/>
          <a:lstStyle>
            <a:lvl1pPr>
              <a:defRPr/>
            </a:lvl1pPr>
            <a:extLst/>
          </a:lstStyle>
          <a:p>
            <a:pPr>
              <a:defRPr/>
            </a:pPr>
            <a:endParaRPr lang="es-ES_tradnl" dirty="0"/>
          </a:p>
        </p:txBody>
      </p:sp>
      <p:sp>
        <p:nvSpPr>
          <p:cNvPr id="7" name="6 Marcador de número de diapositiva"/>
          <p:cNvSpPr>
            <a:spLocks noGrp="1"/>
          </p:cNvSpPr>
          <p:nvPr>
            <p:ph type="sldNum" sz="quarter" idx="12"/>
          </p:nvPr>
        </p:nvSpPr>
        <p:spPr/>
        <p:txBody>
          <a:bodyPr/>
          <a:lstStyle>
            <a:lvl1pPr>
              <a:defRPr/>
            </a:lvl1pPr>
            <a:extLst/>
          </a:lstStyle>
          <a:p>
            <a:pPr>
              <a:defRPr/>
            </a:pPr>
            <a:fld id="{E628DC37-DD69-43A6-A1FF-0630EE975B4E}" type="slidenum">
              <a:rPr lang="es-ES_tradnl"/>
              <a:pPr>
                <a:defRPr/>
              </a:pPr>
              <a:t>‹#›</a:t>
            </a:fld>
            <a:endParaRPr lang="es-ES_tradnl" dirty="0"/>
          </a:p>
        </p:txBody>
      </p:sp>
    </p:spTree>
    <p:extLst>
      <p:ext uri="{BB962C8B-B14F-4D97-AF65-F5344CB8AC3E}">
        <p14:creationId xmlns:p14="http://schemas.microsoft.com/office/powerpoint/2010/main" val="1061973591"/>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lstStyle>
            <a:lvl1pPr>
              <a:defRPr/>
            </a:lvl1pPr>
            <a:extLst/>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p:txBody>
          <a:bodyPr/>
          <a:lstStyle>
            <a:lvl1pPr>
              <a:defRPr/>
            </a:lvl1pPr>
            <a:extLst/>
          </a:lstStyle>
          <a:p>
            <a:pPr>
              <a:defRPr/>
            </a:pPr>
            <a:fld id="{9CCDFC3E-D0B1-4B4B-9AA5-67797D9A6868}" type="datetimeFigureOut">
              <a:rPr lang="es-ES_tradnl"/>
              <a:pPr>
                <a:defRPr/>
              </a:pPr>
              <a:t>5/10/14</a:t>
            </a:fld>
            <a:endParaRPr lang="es-ES_tradnl" dirty="0"/>
          </a:p>
        </p:txBody>
      </p:sp>
      <p:sp>
        <p:nvSpPr>
          <p:cNvPr id="8" name="7 Marcador de pie de página"/>
          <p:cNvSpPr>
            <a:spLocks noGrp="1"/>
          </p:cNvSpPr>
          <p:nvPr>
            <p:ph type="ftr" sz="quarter" idx="11"/>
          </p:nvPr>
        </p:nvSpPr>
        <p:spPr/>
        <p:txBody>
          <a:bodyPr/>
          <a:lstStyle>
            <a:lvl1pPr>
              <a:defRPr/>
            </a:lvl1pPr>
            <a:extLst/>
          </a:lstStyle>
          <a:p>
            <a:pPr>
              <a:defRPr/>
            </a:pPr>
            <a:endParaRPr lang="es-ES_tradnl" dirty="0"/>
          </a:p>
        </p:txBody>
      </p:sp>
      <p:sp>
        <p:nvSpPr>
          <p:cNvPr id="9" name="8 Marcador de número de diapositiva"/>
          <p:cNvSpPr>
            <a:spLocks noGrp="1"/>
          </p:cNvSpPr>
          <p:nvPr>
            <p:ph type="sldNum" sz="quarter" idx="12"/>
          </p:nvPr>
        </p:nvSpPr>
        <p:spPr/>
        <p:txBody>
          <a:bodyPr/>
          <a:lstStyle>
            <a:lvl1pPr>
              <a:defRPr/>
            </a:lvl1pPr>
            <a:extLst/>
          </a:lstStyle>
          <a:p>
            <a:pPr>
              <a:defRPr/>
            </a:pPr>
            <a:fld id="{C9767D15-5279-43FD-AA74-C705E9DA171A}" type="slidenum">
              <a:rPr lang="es-ES_tradnl"/>
              <a:pPr>
                <a:defRPr/>
              </a:pPr>
              <a:t>‹#›</a:t>
            </a:fld>
            <a:endParaRPr lang="es-ES_tradnl" dirty="0"/>
          </a:p>
        </p:txBody>
      </p:sp>
    </p:spTree>
    <p:extLst>
      <p:ext uri="{BB962C8B-B14F-4D97-AF65-F5344CB8AC3E}">
        <p14:creationId xmlns:p14="http://schemas.microsoft.com/office/powerpoint/2010/main" val="115719315"/>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6" name="5 Título"/>
          <p:cNvSpPr>
            <a:spLocks noGrp="1"/>
          </p:cNvSpPr>
          <p:nvPr>
            <p:ph type="title"/>
          </p:nvPr>
        </p:nvSpPr>
        <p:spPr/>
        <p:txBody>
          <a:bodyPr rtlCol="0"/>
          <a:lstStyle>
            <a:extLst/>
          </a:lstStyle>
          <a:p>
            <a:r>
              <a:rPr lang="es-ES" smtClean="0"/>
              <a:t>Haga clic para modificar el estilo de título del patrón</a:t>
            </a:r>
            <a:endParaRPr lang="en-US"/>
          </a:p>
        </p:txBody>
      </p:sp>
      <p:sp>
        <p:nvSpPr>
          <p:cNvPr id="3" name="2 Marcador de fecha"/>
          <p:cNvSpPr>
            <a:spLocks noGrp="1"/>
          </p:cNvSpPr>
          <p:nvPr>
            <p:ph type="dt" sz="half" idx="10"/>
          </p:nvPr>
        </p:nvSpPr>
        <p:spPr/>
        <p:txBody>
          <a:bodyPr/>
          <a:lstStyle>
            <a:lvl1pPr>
              <a:defRPr/>
            </a:lvl1pPr>
            <a:extLst/>
          </a:lstStyle>
          <a:p>
            <a:pPr>
              <a:defRPr/>
            </a:pPr>
            <a:fld id="{0E2313D5-42B6-4177-AE58-4FBF3EC06ED3}" type="datetimeFigureOut">
              <a:rPr lang="es-ES_tradnl"/>
              <a:pPr>
                <a:defRPr/>
              </a:pPr>
              <a:t>5/10/14</a:t>
            </a:fld>
            <a:endParaRPr lang="es-ES_tradnl" dirty="0"/>
          </a:p>
        </p:txBody>
      </p:sp>
      <p:sp>
        <p:nvSpPr>
          <p:cNvPr id="4" name="3 Marcador de pie de página"/>
          <p:cNvSpPr>
            <a:spLocks noGrp="1"/>
          </p:cNvSpPr>
          <p:nvPr>
            <p:ph type="ftr" sz="quarter" idx="11"/>
          </p:nvPr>
        </p:nvSpPr>
        <p:spPr/>
        <p:txBody>
          <a:bodyPr/>
          <a:lstStyle>
            <a:lvl1pPr>
              <a:defRPr/>
            </a:lvl1pPr>
            <a:extLst/>
          </a:lstStyle>
          <a:p>
            <a:pPr>
              <a:defRPr/>
            </a:pPr>
            <a:endParaRPr lang="es-ES_tradnl" dirty="0"/>
          </a:p>
        </p:txBody>
      </p:sp>
      <p:sp>
        <p:nvSpPr>
          <p:cNvPr id="5" name="4 Marcador de número de diapositiva"/>
          <p:cNvSpPr>
            <a:spLocks noGrp="1"/>
          </p:cNvSpPr>
          <p:nvPr>
            <p:ph type="sldNum" sz="quarter" idx="12"/>
          </p:nvPr>
        </p:nvSpPr>
        <p:spPr/>
        <p:txBody>
          <a:bodyPr/>
          <a:lstStyle>
            <a:lvl1pPr>
              <a:defRPr/>
            </a:lvl1pPr>
            <a:extLst/>
          </a:lstStyle>
          <a:p>
            <a:pPr>
              <a:defRPr/>
            </a:pPr>
            <a:fld id="{70F76AED-D938-45AD-A3EC-8738260987C4}" type="slidenum">
              <a:rPr lang="es-ES_tradnl"/>
              <a:pPr>
                <a:defRPr/>
              </a:pPr>
              <a:t>‹#›</a:t>
            </a:fld>
            <a:endParaRPr lang="es-ES_tradnl" dirty="0"/>
          </a:p>
        </p:txBody>
      </p:sp>
    </p:spTree>
    <p:extLst>
      <p:ext uri="{BB962C8B-B14F-4D97-AF65-F5344CB8AC3E}">
        <p14:creationId xmlns:p14="http://schemas.microsoft.com/office/powerpoint/2010/main" val="3095336677"/>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9 Marcador de fecha"/>
          <p:cNvSpPr>
            <a:spLocks noGrp="1"/>
          </p:cNvSpPr>
          <p:nvPr>
            <p:ph type="dt" sz="half" idx="10"/>
          </p:nvPr>
        </p:nvSpPr>
        <p:spPr/>
        <p:txBody>
          <a:bodyPr/>
          <a:lstStyle>
            <a:lvl1pPr>
              <a:defRPr/>
            </a:lvl1pPr>
          </a:lstStyle>
          <a:p>
            <a:pPr>
              <a:defRPr/>
            </a:pPr>
            <a:fld id="{1B54D333-C969-4442-A0C2-CF43423CABF6}" type="datetimeFigureOut">
              <a:rPr lang="es-ES_tradnl"/>
              <a:pPr>
                <a:defRPr/>
              </a:pPr>
              <a:t>5/10/14</a:t>
            </a:fld>
            <a:endParaRPr lang="es-ES_tradnl" dirty="0"/>
          </a:p>
        </p:txBody>
      </p:sp>
      <p:sp>
        <p:nvSpPr>
          <p:cNvPr id="3" name="21 Marcador de pie de página"/>
          <p:cNvSpPr>
            <a:spLocks noGrp="1"/>
          </p:cNvSpPr>
          <p:nvPr>
            <p:ph type="ftr" sz="quarter" idx="11"/>
          </p:nvPr>
        </p:nvSpPr>
        <p:spPr/>
        <p:txBody>
          <a:bodyPr/>
          <a:lstStyle>
            <a:lvl1pPr>
              <a:defRPr/>
            </a:lvl1pPr>
          </a:lstStyle>
          <a:p>
            <a:pPr>
              <a:defRPr/>
            </a:pPr>
            <a:endParaRPr lang="es-ES_tradnl" dirty="0"/>
          </a:p>
        </p:txBody>
      </p:sp>
      <p:sp>
        <p:nvSpPr>
          <p:cNvPr id="4" name="17 Marcador de número de diapositiva"/>
          <p:cNvSpPr>
            <a:spLocks noGrp="1"/>
          </p:cNvSpPr>
          <p:nvPr>
            <p:ph type="sldNum" sz="quarter" idx="12"/>
          </p:nvPr>
        </p:nvSpPr>
        <p:spPr/>
        <p:txBody>
          <a:bodyPr/>
          <a:lstStyle>
            <a:lvl1pPr>
              <a:defRPr/>
            </a:lvl1pPr>
          </a:lstStyle>
          <a:p>
            <a:pPr>
              <a:defRPr/>
            </a:pPr>
            <a:fld id="{158AEB75-8B66-4FE9-A4DB-1F8CB41B4AE7}" type="slidenum">
              <a:rPr lang="es-ES_tradnl"/>
              <a:pPr>
                <a:defRPr/>
              </a:pPr>
              <a:t>‹#›</a:t>
            </a:fld>
            <a:endParaRPr lang="es-ES_tradnl" dirty="0"/>
          </a:p>
        </p:txBody>
      </p:sp>
    </p:spTree>
    <p:extLst>
      <p:ext uri="{BB962C8B-B14F-4D97-AF65-F5344CB8AC3E}">
        <p14:creationId xmlns:p14="http://schemas.microsoft.com/office/powerpoint/2010/main" val="3969162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s-ES" smtClean="0"/>
              <a:t>Haga clic para modificar el estilo de título del patrón</a:t>
            </a:r>
            <a:endParaRPr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lvl1pPr>
              <a:defRPr/>
            </a:lvl1pPr>
            <a:extLst/>
          </a:lstStyle>
          <a:p>
            <a:pPr>
              <a:defRPr/>
            </a:pPr>
            <a:fld id="{8C5F3BCC-668B-4222-B2C1-1A87EF5D8597}" type="datetimeFigureOut">
              <a:rPr lang="es-ES_tradnl"/>
              <a:pPr>
                <a:defRPr/>
              </a:pPr>
              <a:t>5/10/14</a:t>
            </a:fld>
            <a:endParaRPr lang="es-ES_tradnl" dirty="0"/>
          </a:p>
        </p:txBody>
      </p:sp>
      <p:sp>
        <p:nvSpPr>
          <p:cNvPr id="6" name="5 Marcador de pie de página"/>
          <p:cNvSpPr>
            <a:spLocks noGrp="1"/>
          </p:cNvSpPr>
          <p:nvPr>
            <p:ph type="ftr" sz="quarter" idx="11"/>
          </p:nvPr>
        </p:nvSpPr>
        <p:spPr/>
        <p:txBody>
          <a:bodyPr/>
          <a:lstStyle>
            <a:lvl1pPr>
              <a:defRPr/>
            </a:lvl1pPr>
            <a:extLst/>
          </a:lstStyle>
          <a:p>
            <a:pPr>
              <a:defRPr/>
            </a:pPr>
            <a:endParaRPr lang="es-ES_tradnl" dirty="0"/>
          </a:p>
        </p:txBody>
      </p:sp>
      <p:sp>
        <p:nvSpPr>
          <p:cNvPr id="7" name="6 Marcador de número de diapositiva"/>
          <p:cNvSpPr>
            <a:spLocks noGrp="1"/>
          </p:cNvSpPr>
          <p:nvPr>
            <p:ph type="sldNum" sz="quarter" idx="12"/>
          </p:nvPr>
        </p:nvSpPr>
        <p:spPr/>
        <p:txBody>
          <a:bodyPr/>
          <a:lstStyle>
            <a:lvl1pPr>
              <a:defRPr/>
            </a:lvl1pPr>
            <a:extLst/>
          </a:lstStyle>
          <a:p>
            <a:pPr>
              <a:defRPr/>
            </a:pPr>
            <a:fld id="{7D3C7302-68D8-4B24-9C5F-FC9C99D40127}" type="slidenum">
              <a:rPr lang="es-ES_tradnl"/>
              <a:pPr>
                <a:defRPr/>
              </a:pPr>
              <a:t>‹#›</a:t>
            </a:fld>
            <a:endParaRPr lang="es-ES_tradnl" dirty="0"/>
          </a:p>
        </p:txBody>
      </p:sp>
    </p:spTree>
    <p:extLst>
      <p:ext uri="{BB962C8B-B14F-4D97-AF65-F5344CB8AC3E}">
        <p14:creationId xmlns:p14="http://schemas.microsoft.com/office/powerpoint/2010/main" val="4197505783"/>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5" name="7 Forma libre"/>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6" name="8 Forma libre"/>
          <p:cNvSpPr>
            <a:spLocks/>
          </p:cNvSpPr>
          <p:nvPr/>
        </p:nvSpPr>
        <p:spPr bwMode="auto">
          <a:xfrm>
            <a:off x="485775" y="5938838"/>
            <a:ext cx="3690938" cy="933450"/>
          </a:xfrm>
          <a:custGeom>
            <a:avLst/>
            <a:gdLst>
              <a:gd name="T0" fmla="*/ 0 w 5591"/>
              <a:gd name="T1" fmla="*/ 0 h 588"/>
              <a:gd name="T2" fmla="*/ 5760 w 5591"/>
              <a:gd name="T3" fmla="*/ 0 h 588"/>
              <a:gd name="T4" fmla="*/ 5760 w 5591"/>
              <a:gd name="T5" fmla="*/ 528 h 588"/>
              <a:gd name="T6" fmla="*/ 4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dirty="0"/>
          </a:p>
        </p:txBody>
      </p:sp>
      <p:sp>
        <p:nvSpPr>
          <p:cNvPr id="7" name="9 Triángulo rectángulo"/>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8"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11 Cheurón"/>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dirty="0"/>
          </a:p>
        </p:txBody>
      </p:sp>
      <p:sp>
        <p:nvSpPr>
          <p:cNvPr id="10" name="12 Cheurón"/>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dirty="0"/>
          </a:p>
        </p:txBody>
      </p:sp>
      <p:sp>
        <p:nvSpPr>
          <p:cNvPr id="4" name="3 Marcador de texto"/>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s-ES" noProof="0" dirty="0" smtClean="0"/>
              <a:t>Haga clic en el icono para agregar una imagen</a:t>
            </a:r>
            <a:endParaRPr lang="en-US" noProof="0" dirty="0"/>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s-ES" smtClean="0"/>
              <a:t>Haga clic para modificar el estilo de título del patrón</a:t>
            </a:r>
            <a:endParaRPr lang="en-US"/>
          </a:p>
        </p:txBody>
      </p:sp>
      <p:sp>
        <p:nvSpPr>
          <p:cNvPr id="11" name="4 Marcador de fecha"/>
          <p:cNvSpPr>
            <a:spLocks noGrp="1"/>
          </p:cNvSpPr>
          <p:nvPr>
            <p:ph type="dt" sz="half" idx="10"/>
          </p:nvPr>
        </p:nvSpPr>
        <p:spPr/>
        <p:txBody>
          <a:bodyPr/>
          <a:lstStyle>
            <a:lvl1pPr>
              <a:defRPr smtClean="0">
                <a:solidFill>
                  <a:schemeClr val="tx1"/>
                </a:solidFill>
              </a:defRPr>
            </a:lvl1pPr>
            <a:extLst/>
          </a:lstStyle>
          <a:p>
            <a:pPr>
              <a:defRPr/>
            </a:pPr>
            <a:fld id="{77BD2A93-FB17-4063-ADE4-A2D56F982301}" type="datetimeFigureOut">
              <a:rPr lang="es-ES_tradnl"/>
              <a:pPr>
                <a:defRPr/>
              </a:pPr>
              <a:t>5/10/14</a:t>
            </a:fld>
            <a:endParaRPr lang="es-ES_tradnl" dirty="0"/>
          </a:p>
        </p:txBody>
      </p:sp>
      <p:sp>
        <p:nvSpPr>
          <p:cNvPr id="12" name="5 Marcador de pie de página"/>
          <p:cNvSpPr>
            <a:spLocks noGrp="1"/>
          </p:cNvSpPr>
          <p:nvPr>
            <p:ph type="ftr" sz="quarter" idx="11"/>
          </p:nvPr>
        </p:nvSpPr>
        <p:spPr/>
        <p:txBody>
          <a:bodyPr/>
          <a:lstStyle>
            <a:lvl1pPr>
              <a:defRPr>
                <a:solidFill>
                  <a:schemeClr val="tx1"/>
                </a:solidFill>
              </a:defRPr>
            </a:lvl1pPr>
            <a:extLst/>
          </a:lstStyle>
          <a:p>
            <a:pPr>
              <a:defRPr/>
            </a:pPr>
            <a:endParaRPr lang="es-ES_tradnl" dirty="0"/>
          </a:p>
        </p:txBody>
      </p:sp>
      <p:sp>
        <p:nvSpPr>
          <p:cNvPr id="13" name="6 Marcador de número de diapositiva"/>
          <p:cNvSpPr>
            <a:spLocks noGrp="1"/>
          </p:cNvSpPr>
          <p:nvPr>
            <p:ph type="sldNum" sz="quarter" idx="12"/>
          </p:nvPr>
        </p:nvSpPr>
        <p:spPr/>
        <p:txBody>
          <a:bodyPr/>
          <a:lstStyle>
            <a:lvl1pPr>
              <a:defRPr smtClean="0">
                <a:solidFill>
                  <a:schemeClr val="tx1"/>
                </a:solidFill>
              </a:defRPr>
            </a:lvl1pPr>
            <a:extLst/>
          </a:lstStyle>
          <a:p>
            <a:pPr>
              <a:defRPr/>
            </a:pPr>
            <a:fld id="{BB521236-7745-4E8B-89F5-8653D1B691A5}" type="slidenum">
              <a:rPr lang="es-ES_tradnl"/>
              <a:pPr>
                <a:defRPr/>
              </a:pPr>
              <a:t>‹#›</a:t>
            </a:fld>
            <a:endParaRPr lang="es-ES_tradnl" dirty="0"/>
          </a:p>
        </p:txBody>
      </p:sp>
    </p:spTree>
    <p:extLst>
      <p:ext uri="{BB962C8B-B14F-4D97-AF65-F5344CB8AC3E}">
        <p14:creationId xmlns:p14="http://schemas.microsoft.com/office/powerpoint/2010/main" val="1965805944"/>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027" name="11 Forma libre"/>
          <p:cNvSpPr>
            <a:spLocks/>
          </p:cNvSpPr>
          <p:nvPr/>
        </p:nvSpPr>
        <p:spPr bwMode="auto">
          <a:xfrm>
            <a:off x="485775" y="5938838"/>
            <a:ext cx="3690938" cy="933450"/>
          </a:xfrm>
          <a:custGeom>
            <a:avLst/>
            <a:gdLst>
              <a:gd name="T0" fmla="*/ 0 w 5591"/>
              <a:gd name="T1" fmla="*/ 0 h 588"/>
              <a:gd name="T2" fmla="*/ 5760 w 5591"/>
              <a:gd name="T3" fmla="*/ 0 h 588"/>
              <a:gd name="T4" fmla="*/ 5760 w 5591"/>
              <a:gd name="T5" fmla="*/ 528 h 588"/>
              <a:gd name="T6" fmla="*/ 4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dirty="0"/>
          </a:p>
        </p:txBody>
      </p:sp>
      <p:sp>
        <p:nvSpPr>
          <p:cNvPr id="14" name="13 Triángulo rectángulo"/>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s-ES" smtClean="0"/>
              <a:t>Haga clic para modificar el estilo de título del patrón</a:t>
            </a:r>
            <a:endParaRPr lang="en-US"/>
          </a:p>
        </p:txBody>
      </p:sp>
      <p:sp>
        <p:nvSpPr>
          <p:cNvPr id="1033" name="29 Marcador de texto"/>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n-US" smtClean="0"/>
              <a:t>Haga clic para modificar el estilo de texto del patrón</a:t>
            </a:r>
          </a:p>
          <a:p>
            <a:pPr lvl="1"/>
            <a:r>
              <a:rPr lang="es-ES" altLang="en-US" smtClean="0"/>
              <a:t>Segundo nivel</a:t>
            </a:r>
          </a:p>
          <a:p>
            <a:pPr lvl="2"/>
            <a:r>
              <a:rPr lang="es-ES" altLang="en-US" smtClean="0"/>
              <a:t>Tercer nivel</a:t>
            </a:r>
          </a:p>
          <a:p>
            <a:pPr lvl="3"/>
            <a:r>
              <a:rPr lang="es-ES" altLang="en-US" smtClean="0"/>
              <a:t>Cuarto nivel</a:t>
            </a:r>
          </a:p>
          <a:p>
            <a:pPr lvl="4"/>
            <a:r>
              <a:rPr lang="es-ES" altLang="en-US" smtClean="0"/>
              <a:t>Quinto nivel</a:t>
            </a:r>
            <a:endParaRPr lang="en-US" altLang="en-US" smtClean="0"/>
          </a:p>
        </p:txBody>
      </p:sp>
      <p:sp>
        <p:nvSpPr>
          <p:cNvPr id="10" name="9 Marcador de fecha"/>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smtClean="0">
                <a:solidFill>
                  <a:schemeClr val="tx1"/>
                </a:solidFill>
                <a:latin typeface="+mn-lt"/>
                <a:cs typeface="+mn-cs"/>
              </a:defRPr>
            </a:lvl1pPr>
            <a:extLst/>
          </a:lstStyle>
          <a:p>
            <a:pPr>
              <a:defRPr/>
            </a:pPr>
            <a:fld id="{FC2A2E00-79EB-4720-8982-B832C21CDCDB}" type="datetimeFigureOut">
              <a:rPr lang="es-ES_tradnl"/>
              <a:pPr>
                <a:defRPr/>
              </a:pPr>
              <a:t>5/10/14</a:t>
            </a:fld>
            <a:endParaRPr lang="es-ES_tradnl" dirty="0"/>
          </a:p>
        </p:txBody>
      </p:sp>
      <p:sp>
        <p:nvSpPr>
          <p:cNvPr id="22" name="21 Marcador de pie de página"/>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s-ES_tradnl" dirty="0"/>
          </a:p>
        </p:txBody>
      </p:sp>
      <p:sp>
        <p:nvSpPr>
          <p:cNvPr id="18" name="17 Marcador de número de diapositiva"/>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smtClean="0">
                <a:solidFill>
                  <a:schemeClr val="tx1"/>
                </a:solidFill>
                <a:latin typeface="+mn-lt"/>
                <a:cs typeface="+mn-cs"/>
              </a:defRPr>
            </a:lvl1pPr>
            <a:extLst/>
          </a:lstStyle>
          <a:p>
            <a:pPr>
              <a:defRPr/>
            </a:pPr>
            <a:fld id="{6DD470B4-FA18-45FE-BF47-C22DF456010B}" type="slidenum">
              <a:rPr lang="es-ES_tradnl"/>
              <a:pPr>
                <a:defRPr/>
              </a:pPr>
              <a:t>‹#›</a:t>
            </a:fld>
            <a:endParaRPr lang="es-ES_tradnl" dirty="0"/>
          </a:p>
        </p:txBody>
      </p:sp>
    </p:spTree>
  </p:cSld>
  <p:clrMap bg1="lt1" tx1="dk1" bg2="lt2" tx2="dk2" accent1="accent1" accent2="accent2" accent3="accent3" accent4="accent4" accent5="accent5" accent6="accent6" hlink="hlink" folHlink="folHlink"/>
  <p:sldLayoutIdLst>
    <p:sldLayoutId id="2147483719" r:id="rId1"/>
    <p:sldLayoutId id="2147483715" r:id="rId2"/>
    <p:sldLayoutId id="2147483720" r:id="rId3"/>
    <p:sldLayoutId id="2147483721" r:id="rId4"/>
    <p:sldLayoutId id="2147483722" r:id="rId5"/>
    <p:sldLayoutId id="2147483723" r:id="rId6"/>
    <p:sldLayoutId id="2147483716" r:id="rId7"/>
    <p:sldLayoutId id="2147483724" r:id="rId8"/>
    <p:sldLayoutId id="2147483725" r:id="rId9"/>
    <p:sldLayoutId id="2147483717" r:id="rId10"/>
    <p:sldLayoutId id="2147483718" r:id="rId11"/>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gif"/><Relationship Id="rId5" Type="http://schemas.openxmlformats.org/officeDocument/2006/relationships/image" Target="../media/image4.jpeg"/><Relationship Id="rId6"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oleObject" Target="../embeddings/oleObject1.bin"/><Relationship Id="rId5" Type="http://schemas.openxmlformats.org/officeDocument/2006/relationships/oleObject" Target="../embeddings/Microsoft_Word_97_-_2004_Document1.doc"/><Relationship Id="rId6" Type="http://schemas.openxmlformats.org/officeDocument/2006/relationships/image" Target="../media/image14.emf"/><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image" Target="../media/image2.png"/><Relationship Id="rId5" Type="http://schemas.openxmlformats.org/officeDocument/2006/relationships/oleObject" Target="../embeddings/oleObject2.bin"/><Relationship Id="rId6" Type="http://schemas.openxmlformats.org/officeDocument/2006/relationships/oleObject" Target="../embeddings/Microsoft_Word_97_-_2004_Document2.doc"/><Relationship Id="rId7" Type="http://schemas.openxmlformats.org/officeDocument/2006/relationships/image" Target="../media/image15.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image" Target="../media/image2.png"/><Relationship Id="rId5" Type="http://schemas.openxmlformats.org/officeDocument/2006/relationships/oleObject" Target="../embeddings/oleObject3.bin"/><Relationship Id="rId6" Type="http://schemas.openxmlformats.org/officeDocument/2006/relationships/package" Target="../embeddings/Microsoft_Word_Document1.docx"/><Relationship Id="rId7" Type="http://schemas.openxmlformats.org/officeDocument/2006/relationships/image" Target="../media/image16.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image" Target="../media/image2.png"/><Relationship Id="rId5" Type="http://schemas.openxmlformats.org/officeDocument/2006/relationships/oleObject" Target="../embeddings/oleObject4.bin"/><Relationship Id="rId6" Type="http://schemas.openxmlformats.org/officeDocument/2006/relationships/oleObject" Target="../embeddings/Microsoft_Word_97_-_2004_Document3.doc"/><Relationship Id="rId7" Type="http://schemas.openxmlformats.org/officeDocument/2006/relationships/image" Target="../media/image17.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image" Target="../media/image2.png"/><Relationship Id="rId5" Type="http://schemas.openxmlformats.org/officeDocument/2006/relationships/oleObject" Target="../embeddings/oleObject5.bin"/><Relationship Id="rId6" Type="http://schemas.openxmlformats.org/officeDocument/2006/relationships/oleObject" Target="../embeddings/Microsoft_Word_97_-_2004_Document4.doc"/><Relationship Id="rId7" Type="http://schemas.openxmlformats.org/officeDocument/2006/relationships/image" Target="../media/image18.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oleObject" Target="../embeddings/oleObject6.bin"/><Relationship Id="rId5" Type="http://schemas.openxmlformats.org/officeDocument/2006/relationships/oleObject" Target="../embeddings/Microsoft_Word_97_-_2004_Document5.doc"/><Relationship Id="rId6" Type="http://schemas.openxmlformats.org/officeDocument/2006/relationships/image" Target="../media/image19.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oleObject" Target="../embeddings/oleObject7.bin"/><Relationship Id="rId5" Type="http://schemas.openxmlformats.org/officeDocument/2006/relationships/oleObject" Target="../embeddings/Microsoft_Word_97_-_2004_Document6.doc"/><Relationship Id="rId6" Type="http://schemas.openxmlformats.org/officeDocument/2006/relationships/image" Target="../media/image20.e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oleObject" Target="../embeddings/oleObject8.bin"/><Relationship Id="rId5" Type="http://schemas.openxmlformats.org/officeDocument/2006/relationships/oleObject" Target="../embeddings/Microsoft_Word_97_-_2004_Document7.doc"/><Relationship Id="rId6" Type="http://schemas.openxmlformats.org/officeDocument/2006/relationships/image" Target="../media/image21.e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9.bin"/><Relationship Id="rId4" Type="http://schemas.openxmlformats.org/officeDocument/2006/relationships/oleObject" Target="../embeddings/Microsoft_Word_97_-_2004_Document8.doc"/><Relationship Id="rId5" Type="http://schemas.openxmlformats.org/officeDocument/2006/relationships/image" Target="../media/image22.e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2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oleObject" Target="../embeddings/oleObject10.bin"/><Relationship Id="rId5" Type="http://schemas.openxmlformats.org/officeDocument/2006/relationships/oleObject" Target="../embeddings/Microsoft_Word_97_-_2004_Document9.doc"/><Relationship Id="rId6" Type="http://schemas.openxmlformats.org/officeDocument/2006/relationships/image" Target="../media/image24.emf"/><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25.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25.jpe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oleObject" Target="../embeddings/oleObject11.bin"/><Relationship Id="rId5" Type="http://schemas.openxmlformats.org/officeDocument/2006/relationships/oleObject" Target="../embeddings/Microsoft_Word_97_-_2004_Document10.doc"/><Relationship Id="rId6" Type="http://schemas.openxmlformats.org/officeDocument/2006/relationships/image" Target="../media/image26.emf"/><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oleObject" Target="../embeddings/oleObject12.bin"/><Relationship Id="rId5" Type="http://schemas.openxmlformats.org/officeDocument/2006/relationships/oleObject" Target="../embeddings/Microsoft_Word_97_-_2004_Document11.doc"/><Relationship Id="rId6" Type="http://schemas.openxmlformats.org/officeDocument/2006/relationships/image" Target="../media/image27.emf"/><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oleObject" Target="../embeddings/oleObject13.bin"/><Relationship Id="rId5" Type="http://schemas.openxmlformats.org/officeDocument/2006/relationships/oleObject" Target="../embeddings/Microsoft_Word_97_-_2004_Document12.doc"/><Relationship Id="rId6" Type="http://schemas.openxmlformats.org/officeDocument/2006/relationships/image" Target="../media/image28.emf"/><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8.xml"/><Relationship Id="rId2"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png"/><Relationship Id="rId3" Type="http://schemas.openxmlformats.org/officeDocument/2006/relationships/image" Target="../media/image29.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30.emf"/></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1.emf"/><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57.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34.jpeg"/><Relationship Id="rId1" Type="http://schemas.openxmlformats.org/officeDocument/2006/relationships/slideLayout" Target="../slideLayouts/slideLayout8.xml"/><Relationship Id="rId2" Type="http://schemas.openxmlformats.org/officeDocument/2006/relationships/image" Target="../media/image2.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30.xml"/><Relationship Id="rId4" Type="http://schemas.openxmlformats.org/officeDocument/2006/relationships/image" Target="../media/image2.png"/><Relationship Id="rId5" Type="http://schemas.openxmlformats.org/officeDocument/2006/relationships/oleObject" Target="../embeddings/oleObject14.bin"/><Relationship Id="rId6" Type="http://schemas.openxmlformats.org/officeDocument/2006/relationships/oleObject" Target="../embeddings/Microsoft_Word_97_-_2004_Document13.doc"/><Relationship Id="rId7" Type="http://schemas.openxmlformats.org/officeDocument/2006/relationships/image" Target="../media/image35.emf"/><Relationship Id="rId1" Type="http://schemas.openxmlformats.org/officeDocument/2006/relationships/vmlDrawing" Target="../drawings/vmlDrawing14.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4.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image" Target="../media/image2.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3.xml"/><Relationship Id="rId3" Type="http://schemas.openxmlformats.org/officeDocument/2006/relationships/image" Target="../media/image2.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png"/></Relationships>
</file>

<file path=ppt/slides/_rels/slide69.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7.xml"/><Relationship Id="rId3" Type="http://schemas.openxmlformats.org/officeDocument/2006/relationships/image" Target="../media/image2.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7.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7.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2.png"/></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75.xml.rels><?xml version="1.0" encoding="UTF-8" standalone="yes"?>
<Relationships xmlns="http://schemas.openxmlformats.org/package/2006/relationships"><Relationship Id="rId3" Type="http://schemas.openxmlformats.org/officeDocument/2006/relationships/image" Target="../media/image39.jpeg"/><Relationship Id="rId4" Type="http://schemas.openxmlformats.org/officeDocument/2006/relationships/image" Target="../media/image40.jpeg"/><Relationship Id="rId5" Type="http://schemas.openxmlformats.org/officeDocument/2006/relationships/image" Target="../media/image41.jpeg"/><Relationship Id="rId6" Type="http://schemas.openxmlformats.org/officeDocument/2006/relationships/image" Target="../media/image42.jpeg"/><Relationship Id="rId7" Type="http://schemas.openxmlformats.org/officeDocument/2006/relationships/image" Target="../media/image2.png"/><Relationship Id="rId8" Type="http://schemas.openxmlformats.org/officeDocument/2006/relationships/image" Target="../media/image43.jpeg"/><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Untitled.png"/>
          <p:cNvPicPr>
            <a:picLocks noChangeAspect="1"/>
          </p:cNvPicPr>
          <p:nvPr/>
        </p:nvPicPr>
        <p:blipFill>
          <a:blip r:embed="rId3" cstate="print">
            <a:alphaModFix amt="24000"/>
            <a:lum bright="5000" contrast="58000"/>
            <a:extLst>
              <a:ext uri="{28A0092B-C50C-407E-A947-70E740481C1C}">
                <a14:useLocalDpi xmlns:a14="http://schemas.microsoft.com/office/drawing/2010/main" val="0"/>
              </a:ext>
            </a:extLst>
          </a:blip>
          <a:srcRect l="5208" t="8889" r="2083" b="3333"/>
          <a:stretch>
            <a:fillRect/>
          </a:stretch>
        </p:blipFill>
        <p:spPr>
          <a:xfrm>
            <a:off x="1143000" y="381000"/>
            <a:ext cx="6781800" cy="6553200"/>
          </a:xfrm>
          <a:prstGeom prst="rect">
            <a:avLst/>
          </a:prstGeom>
        </p:spPr>
      </p:pic>
      <p:pic>
        <p:nvPicPr>
          <p:cNvPr id="2050" name="Picture 2" descr="C:\Users\Amy Lingenfelter\Documents\AMY'S FILES\Work Files- Lenovo Only\Images for Presentations\Ecuador Ama La Vida Logo.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90800" y="1676400"/>
            <a:ext cx="6172200" cy="48319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my Lingenfelter\Desktop\Book-and-Sparkly-Letters3-300x30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 y="457200"/>
            <a:ext cx="2971800" cy="2971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p:cNvPicPr>
            <a:picLocks noChangeAspect="1"/>
          </p:cNvPicPr>
          <p:nvPr/>
        </p:nvPicPr>
        <p:blipFill>
          <a:blip r:embed="rId6" cstate="print"/>
          <a:stretch>
            <a:fillRect/>
          </a:stretch>
        </p:blipFill>
        <p:spPr>
          <a:xfrm>
            <a:off x="6562700" y="0"/>
            <a:ext cx="2581300" cy="1908777"/>
          </a:xfrm>
          <a:prstGeom prst="rect">
            <a:avLst/>
          </a:prstGeom>
        </p:spPr>
      </p:pic>
    </p:spTree>
    <p:extLst>
      <p:ext uri="{BB962C8B-B14F-4D97-AF65-F5344CB8AC3E}">
        <p14:creationId xmlns:p14="http://schemas.microsoft.com/office/powerpoint/2010/main" val="16353325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ntitled.png"/>
          <p:cNvPicPr>
            <a:picLocks noChangeAspect="1"/>
          </p:cNvPicPr>
          <p:nvPr/>
        </p:nvPicPr>
        <p:blipFill>
          <a:blip r:embed="rId3" cstate="print">
            <a:alphaModFix amt="24000"/>
            <a:lum bright="5000" contrast="58000"/>
            <a:extLst>
              <a:ext uri="{28A0092B-C50C-407E-A947-70E740481C1C}">
                <a14:useLocalDpi xmlns:a14="http://schemas.microsoft.com/office/drawing/2010/main" val="0"/>
              </a:ext>
            </a:extLst>
          </a:blip>
          <a:srcRect l="5208" t="8889" r="2083" b="3333"/>
          <a:stretch>
            <a:fillRect/>
          </a:stretch>
        </p:blipFill>
        <p:spPr>
          <a:xfrm>
            <a:off x="1143000" y="152400"/>
            <a:ext cx="6781800" cy="6553200"/>
          </a:xfrm>
          <a:prstGeom prst="rect">
            <a:avLst/>
          </a:prstGeom>
        </p:spPr>
      </p:pic>
      <p:sp>
        <p:nvSpPr>
          <p:cNvPr id="4" name="TextBox 3"/>
          <p:cNvSpPr txBox="1"/>
          <p:nvPr/>
        </p:nvSpPr>
        <p:spPr>
          <a:xfrm>
            <a:off x="179512" y="852383"/>
            <a:ext cx="8784976" cy="5816977"/>
          </a:xfrm>
          <a:prstGeom prst="rect">
            <a:avLst/>
          </a:prstGeom>
          <a:noFill/>
          <a:effectLst/>
        </p:spPr>
        <p:txBody>
          <a:bodyPr wrap="square" rtlCol="0">
            <a:spAutoFit/>
          </a:bodyPr>
          <a:lstStyle/>
          <a:p>
            <a:r>
              <a:rPr lang="en-US" sz="3100" b="1" i="1" dirty="0" smtClean="0">
                <a:latin typeface="Comic Sans MS" panose="030F0702030302020204" pitchFamily="66" charset="0"/>
                <a:cs typeface="+mn-cs"/>
              </a:rPr>
              <a:t>Believe</a:t>
            </a:r>
            <a:r>
              <a:rPr lang="en-US" sz="3100" b="1" dirty="0" smtClean="0">
                <a:latin typeface="Comic Sans MS" panose="030F0702030302020204" pitchFamily="66" charset="0"/>
                <a:cs typeface="+mn-cs"/>
              </a:rPr>
              <a:t> that your students:</a:t>
            </a:r>
            <a:endParaRPr lang="en-US" sz="3100" b="1" dirty="0">
              <a:latin typeface="Comic Sans MS" panose="030F0702030302020204" pitchFamily="66" charset="0"/>
              <a:cs typeface="+mn-cs"/>
            </a:endParaRPr>
          </a:p>
          <a:p>
            <a:pPr marL="357188" indent="-357188">
              <a:buSzPct val="100000"/>
              <a:buFont typeface="Arial"/>
              <a:buChar char="•"/>
              <a:tabLst>
                <a:tab pos="1314450" algn="l"/>
              </a:tabLst>
            </a:pPr>
            <a:r>
              <a:rPr lang="en-US" sz="3100" b="1" i="1" dirty="0" smtClean="0">
                <a:latin typeface="Comic Sans MS" panose="030F0702030302020204" pitchFamily="66" charset="0"/>
                <a:cs typeface="+mn-cs"/>
              </a:rPr>
              <a:t>Will</a:t>
            </a:r>
            <a:r>
              <a:rPr lang="en-US" sz="3100" b="1" dirty="0" smtClean="0">
                <a:latin typeface="Comic Sans MS" panose="030F0702030302020204" pitchFamily="66" charset="0"/>
                <a:cs typeface="+mn-cs"/>
              </a:rPr>
              <a:t> </a:t>
            </a:r>
            <a:r>
              <a:rPr lang="en-US" sz="3100" b="1" dirty="0">
                <a:latin typeface="Comic Sans MS" panose="030F0702030302020204" pitchFamily="66" charset="0"/>
                <a:cs typeface="+mn-cs"/>
              </a:rPr>
              <a:t>learn in this </a:t>
            </a:r>
            <a:r>
              <a:rPr lang="en-US" sz="3100" b="1" dirty="0" smtClean="0">
                <a:latin typeface="Comic Sans MS" panose="030F0702030302020204" pitchFamily="66" charset="0"/>
                <a:cs typeface="+mn-cs"/>
              </a:rPr>
              <a:t>class as much as they could in a smaller one. </a:t>
            </a:r>
            <a:endParaRPr lang="en-US" sz="3100" b="1" dirty="0">
              <a:latin typeface="Comic Sans MS" panose="030F0702030302020204" pitchFamily="66" charset="0"/>
              <a:cs typeface="+mn-cs"/>
            </a:endParaRPr>
          </a:p>
          <a:p>
            <a:pPr marL="357188" indent="-357188">
              <a:buSzPct val="100000"/>
              <a:buFont typeface="Arial"/>
              <a:buChar char="•"/>
              <a:tabLst>
                <a:tab pos="1314450" algn="l"/>
              </a:tabLst>
            </a:pPr>
            <a:r>
              <a:rPr lang="en-US" sz="3100" b="1" i="1" dirty="0" smtClean="0">
                <a:latin typeface="Comic Sans MS" panose="030F0702030302020204" pitchFamily="66" charset="0"/>
                <a:cs typeface="+mn-cs"/>
              </a:rPr>
              <a:t>Will</a:t>
            </a:r>
            <a:r>
              <a:rPr lang="en-US" sz="3100" b="1" dirty="0" smtClean="0">
                <a:latin typeface="Comic Sans MS" panose="030F0702030302020204" pitchFamily="66" charset="0"/>
                <a:cs typeface="+mn-cs"/>
              </a:rPr>
              <a:t> </a:t>
            </a:r>
            <a:r>
              <a:rPr lang="en-US" sz="3100" b="1" dirty="0">
                <a:latin typeface="Comic Sans MS" panose="030F0702030302020204" pitchFamily="66" charset="0"/>
                <a:cs typeface="+mn-cs"/>
              </a:rPr>
              <a:t>respect each other, their teacher, and the classroom. </a:t>
            </a:r>
          </a:p>
          <a:p>
            <a:pPr marL="357188" indent="-357188">
              <a:buSzPct val="100000"/>
              <a:buFont typeface="Arial"/>
              <a:buChar char="•"/>
              <a:tabLst>
                <a:tab pos="1314450" algn="l"/>
              </a:tabLst>
            </a:pPr>
            <a:r>
              <a:rPr lang="en-US" sz="3100" b="1" i="1" dirty="0" smtClean="0">
                <a:latin typeface="Comic Sans MS" panose="030F0702030302020204" pitchFamily="66" charset="0"/>
                <a:cs typeface="+mn-cs"/>
              </a:rPr>
              <a:t>Will</a:t>
            </a:r>
            <a:r>
              <a:rPr lang="en-US" sz="3100" b="1" dirty="0" smtClean="0">
                <a:latin typeface="Comic Sans MS" panose="030F0702030302020204" pitchFamily="66" charset="0"/>
                <a:cs typeface="+mn-cs"/>
              </a:rPr>
              <a:t> enjoy </a:t>
            </a:r>
            <a:r>
              <a:rPr lang="en-US" sz="3100" b="1" dirty="0">
                <a:latin typeface="Comic Sans MS" panose="030F0702030302020204" pitchFamily="66" charset="0"/>
                <a:cs typeface="+mn-cs"/>
              </a:rPr>
              <a:t>this class. </a:t>
            </a:r>
          </a:p>
          <a:p>
            <a:pPr marL="357188" indent="-357188">
              <a:buSzPct val="100000"/>
              <a:buFont typeface="Arial"/>
              <a:buChar char="•"/>
              <a:tabLst>
                <a:tab pos="1314450" algn="l"/>
              </a:tabLst>
            </a:pPr>
            <a:r>
              <a:rPr lang="en-US" sz="3100" b="1" i="1" dirty="0" smtClean="0">
                <a:latin typeface="Comic Sans MS" panose="030F0702030302020204" pitchFamily="66" charset="0"/>
                <a:cs typeface="+mn-cs"/>
              </a:rPr>
              <a:t>Will</a:t>
            </a:r>
            <a:r>
              <a:rPr lang="en-US" sz="3100" b="1" dirty="0" smtClean="0">
                <a:latin typeface="Comic Sans MS" panose="030F0702030302020204" pitchFamily="66" charset="0"/>
                <a:cs typeface="+mn-cs"/>
              </a:rPr>
              <a:t> learn English </a:t>
            </a:r>
            <a:r>
              <a:rPr lang="en-US" sz="3100" b="1" dirty="0">
                <a:latin typeface="Comic Sans MS" panose="030F0702030302020204" pitchFamily="66" charset="0"/>
                <a:cs typeface="+mn-cs"/>
              </a:rPr>
              <a:t>with the </a:t>
            </a:r>
            <a:r>
              <a:rPr lang="en-US" sz="3100" b="1" dirty="0" smtClean="0">
                <a:latin typeface="Comic Sans MS" panose="030F0702030302020204" pitchFamily="66" charset="0"/>
                <a:cs typeface="+mn-cs"/>
              </a:rPr>
              <a:t>materials, time</a:t>
            </a:r>
            <a:r>
              <a:rPr lang="en-US" sz="3100" b="1" dirty="0">
                <a:latin typeface="Comic Sans MS" panose="030F0702030302020204" pitchFamily="66" charset="0"/>
                <a:cs typeface="+mn-cs"/>
              </a:rPr>
              <a:t>, and space that </a:t>
            </a:r>
            <a:r>
              <a:rPr lang="en-US" sz="3100" b="1" dirty="0" smtClean="0">
                <a:latin typeface="Comic Sans MS" panose="030F0702030302020204" pitchFamily="66" charset="0"/>
                <a:cs typeface="+mn-cs"/>
              </a:rPr>
              <a:t>exists. </a:t>
            </a:r>
          </a:p>
          <a:p>
            <a:pPr marL="357188" indent="-357188">
              <a:buSzPct val="100000"/>
              <a:tabLst>
                <a:tab pos="1314450" algn="l"/>
              </a:tabLst>
            </a:pPr>
            <a:r>
              <a:rPr lang="en-US" sz="3100" b="1" i="1" dirty="0" smtClean="0">
                <a:latin typeface="Comic Sans MS" panose="030F0702030302020204" pitchFamily="66" charset="0"/>
                <a:cs typeface="+mn-cs"/>
              </a:rPr>
              <a:t>Believe</a:t>
            </a:r>
            <a:r>
              <a:rPr lang="en-US" sz="3100" b="1" dirty="0" smtClean="0">
                <a:latin typeface="Comic Sans MS" panose="030F0702030302020204" pitchFamily="66" charset="0"/>
                <a:cs typeface="+mn-cs"/>
              </a:rPr>
              <a:t> that as a teacher, I will be able to:</a:t>
            </a:r>
            <a:endParaRPr lang="en-US" sz="3100" b="1" dirty="0">
              <a:latin typeface="Comic Sans MS" panose="030F0702030302020204" pitchFamily="66" charset="0"/>
              <a:cs typeface="+mn-cs"/>
            </a:endParaRPr>
          </a:p>
          <a:p>
            <a:pPr marL="357188" indent="-357188">
              <a:buSzPct val="100000"/>
              <a:buFont typeface="Arial"/>
              <a:buChar char="•"/>
              <a:tabLst>
                <a:tab pos="1314450" algn="l"/>
              </a:tabLst>
            </a:pPr>
            <a:r>
              <a:rPr lang="en-US" sz="3100" b="1" dirty="0" smtClean="0">
                <a:latin typeface="Comic Sans MS" panose="030F0702030302020204" pitchFamily="66" charset="0"/>
                <a:cs typeface="+mn-cs"/>
              </a:rPr>
              <a:t>Respect individual needs and differences as much as possible and even use them to MY ADVANTAGE in the classroom! </a:t>
            </a:r>
            <a:endParaRPr lang="en-US" sz="3100" b="1" dirty="0">
              <a:latin typeface="Comic Sans MS" panose="030F0702030302020204" pitchFamily="66" charset="0"/>
              <a:cs typeface="+mn-cs"/>
            </a:endParaRPr>
          </a:p>
        </p:txBody>
      </p:sp>
      <p:sp>
        <p:nvSpPr>
          <p:cNvPr id="6" name="Title 1"/>
          <p:cNvSpPr>
            <a:spLocks noGrp="1"/>
          </p:cNvSpPr>
          <p:nvPr>
            <p:ph type="title"/>
          </p:nvPr>
        </p:nvSpPr>
        <p:spPr>
          <a:xfrm>
            <a:off x="205680" y="-27384"/>
            <a:ext cx="8686800" cy="936104"/>
          </a:xfrm>
        </p:spPr>
        <p:txBody>
          <a:bodyPr>
            <a:noAutofit/>
          </a:bodyPr>
          <a:lstStyle/>
          <a:p>
            <a:pPr algn="ctr"/>
            <a:r>
              <a:rPr lang="en-US" sz="3800" dirty="0" smtClean="0">
                <a:solidFill>
                  <a:srgbClr val="9900CC"/>
                </a:solidFill>
                <a:latin typeface="Algerian" panose="04020705040A02060702" pitchFamily="82" charset="0"/>
              </a:rPr>
              <a:t>Don’t Lose Hope: Think Positively!</a:t>
            </a:r>
            <a:endParaRPr lang="en-US" sz="3800" b="1" cap="none"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lgerian" panose="04020705040A02060702" pitchFamily="82" charset="0"/>
              <a:cs typeface="Arial" panose="020B0604020202020204" pitchFamily="34" charset="0"/>
            </a:endParaRPr>
          </a:p>
        </p:txBody>
      </p:sp>
    </p:spTree>
    <p:extLst>
      <p:ext uri="{BB962C8B-B14F-4D97-AF65-F5344CB8AC3E}">
        <p14:creationId xmlns:p14="http://schemas.microsoft.com/office/powerpoint/2010/main" val="3399360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3 Marcador de contenido" descr="collaboration.jpg"/>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2483768" y="2492896"/>
            <a:ext cx="6480720" cy="3908517"/>
          </a:xfrm>
        </p:spPr>
      </p:pic>
      <p:pic>
        <p:nvPicPr>
          <p:cNvPr id="4" name="Picture 3" descr="Untitled.png"/>
          <p:cNvPicPr>
            <a:picLocks noChangeAspect="1"/>
          </p:cNvPicPr>
          <p:nvPr/>
        </p:nvPicPr>
        <p:blipFill>
          <a:blip r:embed="rId3" cstate="print">
            <a:alphaModFix amt="24000"/>
            <a:lum bright="5000" contrast="58000"/>
            <a:extLst>
              <a:ext uri="{28A0092B-C50C-407E-A947-70E740481C1C}">
                <a14:useLocalDpi xmlns:a14="http://schemas.microsoft.com/office/drawing/2010/main" val="0"/>
              </a:ext>
            </a:extLst>
          </a:blip>
          <a:srcRect l="5208" t="8889" r="2083" b="3333"/>
          <a:stretch>
            <a:fillRect/>
          </a:stretch>
        </p:blipFill>
        <p:spPr>
          <a:xfrm>
            <a:off x="1102568" y="188640"/>
            <a:ext cx="6781800" cy="6553200"/>
          </a:xfrm>
          <a:prstGeom prst="rect">
            <a:avLst/>
          </a:prstGeom>
        </p:spPr>
      </p:pic>
      <p:sp>
        <p:nvSpPr>
          <p:cNvPr id="2" name="1 Título"/>
          <p:cNvSpPr>
            <a:spLocks noGrp="1"/>
          </p:cNvSpPr>
          <p:nvPr>
            <p:ph type="title"/>
          </p:nvPr>
        </p:nvSpPr>
        <p:spPr>
          <a:xfrm>
            <a:off x="0" y="1124744"/>
            <a:ext cx="9108504" cy="1944216"/>
          </a:xfrm>
        </p:spPr>
        <p:txBody>
          <a:bodyPr>
            <a:noAutofit/>
          </a:bodyPr>
          <a:lstStyle/>
          <a:p>
            <a:pPr algn="ctr" fontAlgn="auto">
              <a:spcAft>
                <a:spcPts val="0"/>
              </a:spcAft>
              <a:defRPr/>
            </a:pPr>
            <a:r>
              <a:rPr lang="en-US" sz="4800" dirty="0" smtClean="0">
                <a:ln w="17780" cmpd="sng">
                  <a:solidFill>
                    <a:srgbClr val="FFFFFF"/>
                  </a:solidFill>
                  <a:prstDash val="solid"/>
                  <a:miter lim="800000"/>
                </a:ln>
                <a:solidFill>
                  <a:srgbClr val="9900CC"/>
                </a:solidFill>
                <a:effectLst>
                  <a:outerShdw blurRad="50800" algn="tl" rotWithShape="0">
                    <a:srgbClr val="000000"/>
                  </a:outerShdw>
                </a:effectLst>
                <a:latin typeface="Arial" panose="020B0604020202020204" pitchFamily="34" charset="0"/>
                <a:cs typeface="Arial" panose="020B0604020202020204" pitchFamily="34" charset="0"/>
              </a:rPr>
              <a:t>Now for some general </a:t>
            </a:r>
            <a:br>
              <a:rPr lang="en-US" sz="4800" dirty="0" smtClean="0">
                <a:ln w="17780" cmpd="sng">
                  <a:solidFill>
                    <a:srgbClr val="FFFFFF"/>
                  </a:solidFill>
                  <a:prstDash val="solid"/>
                  <a:miter lim="800000"/>
                </a:ln>
                <a:solidFill>
                  <a:srgbClr val="9900CC"/>
                </a:solidFill>
                <a:effectLst>
                  <a:outerShdw blurRad="50800" algn="tl" rotWithShape="0">
                    <a:srgbClr val="000000"/>
                  </a:outerShdw>
                </a:effectLst>
                <a:latin typeface="Arial" panose="020B0604020202020204" pitchFamily="34" charset="0"/>
                <a:cs typeface="Arial" panose="020B0604020202020204" pitchFamily="34" charset="0"/>
              </a:rPr>
            </a:br>
            <a:r>
              <a:rPr lang="en-US" sz="4800" dirty="0" smtClean="0">
                <a:ln w="17780" cmpd="sng">
                  <a:solidFill>
                    <a:srgbClr val="FFFFFF"/>
                  </a:solidFill>
                  <a:prstDash val="solid"/>
                  <a:miter lim="800000"/>
                </a:ln>
                <a:solidFill>
                  <a:srgbClr val="9900CC"/>
                </a:solidFill>
                <a:effectLst>
                  <a:outerShdw blurRad="50800" algn="tl" rotWithShape="0">
                    <a:srgbClr val="000000"/>
                  </a:outerShdw>
                </a:effectLst>
                <a:latin typeface="Arial" panose="020B0604020202020204" pitchFamily="34" charset="0"/>
                <a:cs typeface="Arial" panose="020B0604020202020204" pitchFamily="34" charset="0"/>
              </a:rPr>
              <a:t>essential strategies for </a:t>
            </a:r>
            <a:br>
              <a:rPr lang="en-US" sz="4800" dirty="0" smtClean="0">
                <a:ln w="17780" cmpd="sng">
                  <a:solidFill>
                    <a:srgbClr val="FFFFFF"/>
                  </a:solidFill>
                  <a:prstDash val="solid"/>
                  <a:miter lim="800000"/>
                </a:ln>
                <a:solidFill>
                  <a:srgbClr val="9900CC"/>
                </a:solidFill>
                <a:effectLst>
                  <a:outerShdw blurRad="50800" algn="tl" rotWithShape="0">
                    <a:srgbClr val="000000"/>
                  </a:outerShdw>
                </a:effectLst>
                <a:latin typeface="Arial" panose="020B0604020202020204" pitchFamily="34" charset="0"/>
                <a:cs typeface="Arial" panose="020B0604020202020204" pitchFamily="34" charset="0"/>
              </a:rPr>
            </a:br>
            <a:r>
              <a:rPr lang="en-US" sz="4800" dirty="0" smtClean="0">
                <a:ln w="17780" cmpd="sng">
                  <a:solidFill>
                    <a:srgbClr val="FFFFFF"/>
                  </a:solidFill>
                  <a:prstDash val="solid"/>
                  <a:miter lim="800000"/>
                </a:ln>
                <a:solidFill>
                  <a:srgbClr val="9900CC"/>
                </a:solidFill>
                <a:effectLst>
                  <a:outerShdw blurRad="50800" algn="tl" rotWithShape="0">
                    <a:srgbClr val="000000"/>
                  </a:outerShdw>
                </a:effectLst>
                <a:latin typeface="Arial" panose="020B0604020202020204" pitchFamily="34" charset="0"/>
                <a:cs typeface="Arial" panose="020B0604020202020204" pitchFamily="34" charset="0"/>
              </a:rPr>
              <a:t>teaching large classes. . .</a:t>
            </a:r>
            <a:endParaRPr lang="es-ES_tradnl" sz="4800" dirty="0">
              <a:solidFill>
                <a:srgbClr val="9900CC"/>
              </a:solidFill>
              <a:latin typeface="Algerian" panose="04020705040A02060702" pitchFamily="82" charset="0"/>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2240" y="946808"/>
            <a:ext cx="2160240" cy="1618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Untitled.png"/>
          <p:cNvPicPr>
            <a:picLocks noChangeAspect="1"/>
          </p:cNvPicPr>
          <p:nvPr/>
        </p:nvPicPr>
        <p:blipFill>
          <a:blip r:embed="rId4" cstate="print">
            <a:alphaModFix amt="24000"/>
            <a:lum bright="5000" contrast="58000"/>
            <a:extLst>
              <a:ext uri="{28A0092B-C50C-407E-A947-70E740481C1C}">
                <a14:useLocalDpi xmlns:a14="http://schemas.microsoft.com/office/drawing/2010/main" val="0"/>
              </a:ext>
            </a:extLst>
          </a:blip>
          <a:srcRect l="5208" t="8889" r="2083" b="3333"/>
          <a:stretch>
            <a:fillRect/>
          </a:stretch>
        </p:blipFill>
        <p:spPr>
          <a:xfrm>
            <a:off x="1143000" y="152400"/>
            <a:ext cx="6781800" cy="6553200"/>
          </a:xfrm>
          <a:prstGeom prst="rect">
            <a:avLst/>
          </a:prstGeom>
        </p:spPr>
      </p:pic>
      <p:sp>
        <p:nvSpPr>
          <p:cNvPr id="4" name="TextBox 3"/>
          <p:cNvSpPr txBox="1"/>
          <p:nvPr/>
        </p:nvSpPr>
        <p:spPr>
          <a:xfrm>
            <a:off x="221266" y="1065505"/>
            <a:ext cx="8683668" cy="4739759"/>
          </a:xfrm>
          <a:prstGeom prst="rect">
            <a:avLst/>
          </a:prstGeom>
          <a:noFill/>
        </p:spPr>
        <p:txBody>
          <a:bodyPr wrap="square" rtlCol="0">
            <a:spAutoFit/>
          </a:bodyPr>
          <a:lstStyle/>
          <a:p>
            <a:pPr marL="357188" indent="-357188">
              <a:buSzPct val="100000"/>
              <a:tabLst>
                <a:tab pos="1314450" algn="l"/>
              </a:tabLst>
            </a:pPr>
            <a:r>
              <a:rPr lang="en-US" sz="3400" b="1" dirty="0" smtClean="0">
                <a:latin typeface="Comic Sans MS" panose="030F0702030302020204" pitchFamily="66" charset="0"/>
                <a:cs typeface="+mn-cs"/>
              </a:rPr>
              <a:t>DO USE...</a:t>
            </a:r>
          </a:p>
          <a:p>
            <a:pPr marL="357188" indent="-357188">
              <a:buSzPct val="100000"/>
              <a:buFont typeface="Arial"/>
              <a:buChar char="•"/>
              <a:tabLst>
                <a:tab pos="1314450" algn="l"/>
              </a:tabLst>
            </a:pPr>
            <a:r>
              <a:rPr lang="en-US" sz="3400" b="1" dirty="0" smtClean="0">
                <a:latin typeface="Comic Sans MS" panose="030F0702030302020204" pitchFamily="66" charset="0"/>
                <a:cs typeface="+mn-cs"/>
              </a:rPr>
              <a:t>Routines and structure</a:t>
            </a:r>
            <a:endParaRPr lang="en-US" sz="3400" b="1" dirty="0">
              <a:latin typeface="Comic Sans MS" panose="030F0702030302020204" pitchFamily="66" charset="0"/>
              <a:cs typeface="+mn-cs"/>
            </a:endParaRPr>
          </a:p>
          <a:p>
            <a:pPr marL="357188" indent="-357188">
              <a:buSzPct val="100000"/>
              <a:buFont typeface="Arial"/>
              <a:buChar char="•"/>
              <a:tabLst>
                <a:tab pos="1314450" algn="l"/>
              </a:tabLst>
            </a:pPr>
            <a:r>
              <a:rPr lang="en-US" sz="3400" b="1" dirty="0">
                <a:latin typeface="Comic Sans MS" panose="030F0702030302020204" pitchFamily="66" charset="0"/>
                <a:cs typeface="+mn-cs"/>
              </a:rPr>
              <a:t>“Butterfly </a:t>
            </a:r>
            <a:r>
              <a:rPr lang="en-US" sz="3400" b="1" dirty="0" smtClean="0">
                <a:latin typeface="Comic Sans MS" panose="030F0702030302020204" pitchFamily="66" charset="0"/>
                <a:cs typeface="+mn-cs"/>
              </a:rPr>
              <a:t>teacher” method</a:t>
            </a:r>
            <a:endParaRPr lang="en-US" sz="3400" b="1" dirty="0">
              <a:latin typeface="Comic Sans MS" panose="030F0702030302020204" pitchFamily="66" charset="0"/>
              <a:cs typeface="+mn-cs"/>
            </a:endParaRPr>
          </a:p>
          <a:p>
            <a:pPr marL="357188" indent="-357188">
              <a:buSzPct val="100000"/>
              <a:buFont typeface="Arial"/>
              <a:buChar char="•"/>
              <a:tabLst>
                <a:tab pos="1314450" algn="l"/>
              </a:tabLst>
            </a:pPr>
            <a:r>
              <a:rPr lang="en-US" sz="3400" b="1" dirty="0">
                <a:latin typeface="Comic Sans MS" panose="030F0702030302020204" pitchFamily="66" charset="0"/>
                <a:cs typeface="+mn-cs"/>
              </a:rPr>
              <a:t>Random </a:t>
            </a:r>
            <a:r>
              <a:rPr lang="en-US" sz="3400" b="1" dirty="0" smtClean="0">
                <a:latin typeface="Comic Sans MS" panose="030F0702030302020204" pitchFamily="66" charset="0"/>
                <a:cs typeface="+mn-cs"/>
              </a:rPr>
              <a:t>student selections</a:t>
            </a:r>
          </a:p>
          <a:p>
            <a:pPr marL="357188" indent="-357188">
              <a:buSzPct val="100000"/>
              <a:buFont typeface="Arial"/>
              <a:buChar char="•"/>
              <a:tabLst>
                <a:tab pos="1314450" algn="l"/>
              </a:tabLst>
            </a:pPr>
            <a:r>
              <a:rPr lang="en-US" sz="3400" b="1" dirty="0" smtClean="0">
                <a:latin typeface="Comic Sans MS" panose="030F0702030302020204" pitchFamily="66" charset="0"/>
                <a:cs typeface="+mn-cs"/>
              </a:rPr>
              <a:t>Random grading and collecting</a:t>
            </a:r>
            <a:endParaRPr lang="en-US" sz="3400" b="1" dirty="0">
              <a:latin typeface="Comic Sans MS" panose="030F0702030302020204" pitchFamily="66" charset="0"/>
              <a:cs typeface="+mn-cs"/>
            </a:endParaRPr>
          </a:p>
          <a:p>
            <a:pPr marL="357188" indent="-357188">
              <a:buSzPct val="100000"/>
              <a:buFont typeface="Arial"/>
              <a:buChar char="•"/>
              <a:tabLst>
                <a:tab pos="1314450" algn="l"/>
              </a:tabLst>
            </a:pPr>
            <a:r>
              <a:rPr lang="en-US" sz="3400" b="1" dirty="0" smtClean="0">
                <a:latin typeface="Comic Sans MS" panose="030F0702030302020204" pitchFamily="66" charset="0"/>
                <a:cs typeface="+mn-cs"/>
              </a:rPr>
              <a:t>Student note-taking/recording and/or reporting about what a classmate said</a:t>
            </a:r>
            <a:endParaRPr lang="en-US" sz="3400" b="1" dirty="0">
              <a:latin typeface="Comic Sans MS" panose="030F0702030302020204" pitchFamily="66" charset="0"/>
              <a:cs typeface="+mn-cs"/>
            </a:endParaRPr>
          </a:p>
          <a:p>
            <a:pPr marL="357188" indent="-357188">
              <a:buSzPct val="100000"/>
              <a:buFont typeface="Arial"/>
              <a:buChar char="•"/>
              <a:tabLst>
                <a:tab pos="1314450" algn="l"/>
              </a:tabLst>
            </a:pPr>
            <a:r>
              <a:rPr lang="en-US" sz="3200" b="1" dirty="0" smtClean="0">
                <a:latin typeface="Comic Sans MS" panose="030F0702030302020204" pitchFamily="66" charset="0"/>
              </a:rPr>
              <a:t>Time limits and rewards to motivate and keep students on task</a:t>
            </a:r>
            <a:endParaRPr lang="en-U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mic Sans MS" panose="030F0702030302020204" pitchFamily="66" charset="0"/>
              <a:cs typeface="Arial" panose="020B0604020202020204" pitchFamily="34" charset="0"/>
            </a:endParaRPr>
          </a:p>
        </p:txBody>
      </p:sp>
      <p:sp>
        <p:nvSpPr>
          <p:cNvPr id="6" name="Title 1"/>
          <p:cNvSpPr>
            <a:spLocks noGrp="1"/>
          </p:cNvSpPr>
          <p:nvPr>
            <p:ph type="title"/>
          </p:nvPr>
        </p:nvSpPr>
        <p:spPr>
          <a:xfrm>
            <a:off x="0" y="116632"/>
            <a:ext cx="9144000" cy="836712"/>
          </a:xfrm>
        </p:spPr>
        <p:txBody>
          <a:bodyPr>
            <a:noAutofit/>
          </a:bodyPr>
          <a:lstStyle/>
          <a:p>
            <a:pPr algn="ctr"/>
            <a:r>
              <a:rPr lang="en-US" sz="3800" dirty="0" smtClean="0">
                <a:solidFill>
                  <a:srgbClr val="9900CC"/>
                </a:solidFill>
                <a:latin typeface="Algerian" panose="04020705040A02060702" pitchFamily="82" charset="0"/>
              </a:rPr>
              <a:t>GENERAL Strategies </a:t>
            </a:r>
            <a:endParaRPr lang="en-US" sz="3800" b="1" cap="none"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lgerian" panose="04020705040A02060702" pitchFamily="82" charset="0"/>
              <a:cs typeface="Arial" panose="020B0604020202020204" pitchFamily="34" charset="0"/>
            </a:endParaRPr>
          </a:p>
        </p:txBody>
      </p:sp>
    </p:spTree>
    <p:extLst>
      <p:ext uri="{BB962C8B-B14F-4D97-AF65-F5344CB8AC3E}">
        <p14:creationId xmlns:p14="http://schemas.microsoft.com/office/powerpoint/2010/main" val="582999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ntitled.png"/>
          <p:cNvPicPr>
            <a:picLocks noChangeAspect="1"/>
          </p:cNvPicPr>
          <p:nvPr/>
        </p:nvPicPr>
        <p:blipFill>
          <a:blip r:embed="rId3" cstate="print">
            <a:alphaModFix amt="24000"/>
            <a:lum bright="5000" contrast="58000"/>
            <a:extLst>
              <a:ext uri="{28A0092B-C50C-407E-A947-70E740481C1C}">
                <a14:useLocalDpi xmlns:a14="http://schemas.microsoft.com/office/drawing/2010/main" val="0"/>
              </a:ext>
            </a:extLst>
          </a:blip>
          <a:srcRect l="5208" t="8889" r="2083" b="3333"/>
          <a:stretch>
            <a:fillRect/>
          </a:stretch>
        </p:blipFill>
        <p:spPr>
          <a:xfrm>
            <a:off x="1143000" y="152400"/>
            <a:ext cx="6781800" cy="6553200"/>
          </a:xfrm>
          <a:prstGeom prst="rect">
            <a:avLst/>
          </a:prstGeom>
        </p:spPr>
      </p:pic>
      <p:sp>
        <p:nvSpPr>
          <p:cNvPr id="4" name="TextBox 3"/>
          <p:cNvSpPr txBox="1"/>
          <p:nvPr/>
        </p:nvSpPr>
        <p:spPr>
          <a:xfrm>
            <a:off x="76200" y="897682"/>
            <a:ext cx="8930014" cy="4093428"/>
          </a:xfrm>
          <a:prstGeom prst="rect">
            <a:avLst/>
          </a:prstGeom>
          <a:noFill/>
        </p:spPr>
        <p:txBody>
          <a:bodyPr wrap="square" rtlCol="0">
            <a:spAutoFit/>
          </a:bodyPr>
          <a:lstStyle/>
          <a:p>
            <a:pPr marL="355600" indent="-355600">
              <a:buSzPct val="100000"/>
              <a:buFont typeface="Arial"/>
              <a:buChar char="•"/>
              <a:tabLst>
                <a:tab pos="1314450" algn="l"/>
              </a:tabLst>
            </a:pPr>
            <a:r>
              <a:rPr lang="en-US" sz="3200" b="1" dirty="0" smtClean="0">
                <a:latin typeface="Comic Sans MS" panose="030F0702030302020204" pitchFamily="66" charset="0"/>
                <a:cs typeface="+mn-cs"/>
              </a:rPr>
              <a:t>Make </a:t>
            </a:r>
            <a:r>
              <a:rPr lang="en-US" sz="3200" b="1" dirty="0">
                <a:latin typeface="Comic Sans MS" panose="030F0702030302020204" pitchFamily="66" charset="0"/>
                <a:cs typeface="+mn-cs"/>
              </a:rPr>
              <a:t>sure students are:</a:t>
            </a:r>
          </a:p>
          <a:p>
            <a:pPr marL="914400" lvl="1" indent="-457200">
              <a:buSzPct val="60000"/>
              <a:buFont typeface="Wingdings" pitchFamily="2" charset="2"/>
              <a:buChar char="Ø"/>
              <a:tabLst>
                <a:tab pos="1314450" algn="l"/>
              </a:tabLst>
            </a:pPr>
            <a:r>
              <a:rPr lang="en-US" sz="3200" b="1" dirty="0">
                <a:latin typeface="Comic Sans MS" panose="030F0702030302020204" pitchFamily="66" charset="0"/>
                <a:cs typeface="+mn-cs"/>
              </a:rPr>
              <a:t>Constantly DOING </a:t>
            </a:r>
            <a:r>
              <a:rPr lang="en-US" sz="3200" b="1" dirty="0" smtClean="0">
                <a:latin typeface="Comic Sans MS" panose="030F0702030302020204" pitchFamily="66" charset="0"/>
                <a:cs typeface="+mn-cs"/>
              </a:rPr>
              <a:t>something (engaged)</a:t>
            </a:r>
            <a:endParaRPr lang="en-US" sz="3200" b="1" dirty="0">
              <a:latin typeface="Comic Sans MS" panose="030F0702030302020204" pitchFamily="66" charset="0"/>
              <a:cs typeface="+mn-cs"/>
            </a:endParaRPr>
          </a:p>
          <a:p>
            <a:pPr marL="914400" lvl="1" indent="-457200">
              <a:buSzPct val="60000"/>
              <a:buFont typeface="Wingdings" pitchFamily="2" charset="2"/>
              <a:buChar char="Ø"/>
              <a:tabLst>
                <a:tab pos="1314450" algn="l"/>
              </a:tabLst>
            </a:pPr>
            <a:r>
              <a:rPr lang="en-US" sz="3200" b="1" dirty="0" smtClean="0">
                <a:latin typeface="Comic Sans MS" panose="030F0702030302020204" pitchFamily="66" charset="0"/>
                <a:cs typeface="+mn-cs"/>
              </a:rPr>
              <a:t>Can prove </a:t>
            </a:r>
            <a:r>
              <a:rPr lang="en-US" sz="3200" b="1" dirty="0">
                <a:latin typeface="Comic Sans MS" panose="030F0702030302020204" pitchFamily="66" charset="0"/>
                <a:cs typeface="+mn-cs"/>
              </a:rPr>
              <a:t>that they’re working at all times</a:t>
            </a:r>
          </a:p>
          <a:p>
            <a:pPr marL="914400" lvl="1" indent="-457200">
              <a:buSzPct val="60000"/>
              <a:buFont typeface="Wingdings" pitchFamily="2" charset="2"/>
              <a:buChar char="Ø"/>
              <a:tabLst>
                <a:tab pos="1314450" algn="l"/>
              </a:tabLst>
            </a:pPr>
            <a:r>
              <a:rPr lang="en-US" sz="3200" b="1" dirty="0">
                <a:latin typeface="Comic Sans MS" panose="030F0702030302020204" pitchFamily="66" charset="0"/>
                <a:cs typeface="+mn-cs"/>
              </a:rPr>
              <a:t>Are responsible for their own </a:t>
            </a:r>
            <a:r>
              <a:rPr lang="en-US" sz="3200" b="1" dirty="0" smtClean="0">
                <a:latin typeface="Comic Sans MS" panose="030F0702030302020204" pitchFamily="66" charset="0"/>
                <a:cs typeface="+mn-cs"/>
              </a:rPr>
              <a:t>work</a:t>
            </a:r>
          </a:p>
          <a:p>
            <a:pPr marL="914400" lvl="1" indent="-457200">
              <a:buSzPct val="60000"/>
              <a:buFont typeface="Wingdings" pitchFamily="2" charset="2"/>
              <a:buChar char="Ø"/>
              <a:tabLst>
                <a:tab pos="1314450" algn="l"/>
              </a:tabLst>
            </a:pPr>
            <a:r>
              <a:rPr lang="en-US" sz="3200" b="1" dirty="0" smtClean="0">
                <a:latin typeface="Comic Sans MS" panose="030F0702030302020204" pitchFamily="66" charset="0"/>
              </a:rPr>
              <a:t>Acting as helpers, “teachers,” and the main “workers” of the classroom!</a:t>
            </a:r>
          </a:p>
          <a:p>
            <a:pPr marL="914400" lvl="1" indent="-457200">
              <a:buSzPct val="60000"/>
              <a:buFont typeface="Wingdings" pitchFamily="2" charset="2"/>
              <a:buChar char="Ø"/>
              <a:tabLst>
                <a:tab pos="1314450" algn="l"/>
              </a:tabLst>
            </a:pPr>
            <a:endParaRPr lang="en-US" sz="3200" b="1" dirty="0">
              <a:latin typeface="Comic Sans MS" panose="030F0702030302020204" pitchFamily="66" charset="0"/>
              <a:cs typeface="+mn-cs"/>
            </a:endParaRPr>
          </a:p>
        </p:txBody>
      </p:sp>
      <p:pic>
        <p:nvPicPr>
          <p:cNvPr id="6" name="Picture 4" descr="C:\Documents and Settings\alejandra.davila\Mis documentos\Mis imágenes\large classes\team leader.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43808" y="4428414"/>
            <a:ext cx="3312368" cy="238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0" y="-27384"/>
            <a:ext cx="9144000" cy="836712"/>
          </a:xfrm>
        </p:spPr>
        <p:txBody>
          <a:bodyPr>
            <a:noAutofit/>
          </a:bodyPr>
          <a:lstStyle/>
          <a:p>
            <a:pPr algn="ctr"/>
            <a:r>
              <a:rPr lang="en-US" sz="3800" dirty="0" smtClean="0">
                <a:solidFill>
                  <a:srgbClr val="9900CC"/>
                </a:solidFill>
                <a:latin typeface="Algerian" panose="04020705040A02060702" pitchFamily="82" charset="0"/>
              </a:rPr>
              <a:t>GENERAL Strategies </a:t>
            </a:r>
            <a:endParaRPr lang="en-US" sz="3800" b="1" cap="none"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lgerian" panose="04020705040A02060702" pitchFamily="82" charset="0"/>
              <a:cs typeface="Arial" panose="020B0604020202020204" pitchFamily="34" charset="0"/>
            </a:endParaRPr>
          </a:p>
        </p:txBody>
      </p:sp>
    </p:spTree>
    <p:extLst>
      <p:ext uri="{BB962C8B-B14F-4D97-AF65-F5344CB8AC3E}">
        <p14:creationId xmlns:p14="http://schemas.microsoft.com/office/powerpoint/2010/main" val="3887236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ntitled.png"/>
          <p:cNvPicPr>
            <a:picLocks noChangeAspect="1"/>
          </p:cNvPicPr>
          <p:nvPr/>
        </p:nvPicPr>
        <p:blipFill>
          <a:blip r:embed="rId3" cstate="print">
            <a:alphaModFix amt="24000"/>
            <a:lum bright="5000" contrast="58000"/>
            <a:extLst>
              <a:ext uri="{28A0092B-C50C-407E-A947-70E740481C1C}">
                <a14:useLocalDpi xmlns:a14="http://schemas.microsoft.com/office/drawing/2010/main" val="0"/>
              </a:ext>
            </a:extLst>
          </a:blip>
          <a:srcRect l="5208" t="8889" r="2083" b="3333"/>
          <a:stretch>
            <a:fillRect/>
          </a:stretch>
        </p:blipFill>
        <p:spPr>
          <a:xfrm>
            <a:off x="1143000" y="152400"/>
            <a:ext cx="6781800" cy="6553200"/>
          </a:xfrm>
          <a:prstGeom prst="rect">
            <a:avLst/>
          </a:prstGeom>
        </p:spPr>
      </p:pic>
      <p:sp>
        <p:nvSpPr>
          <p:cNvPr id="4" name="TextBox 3"/>
          <p:cNvSpPr txBox="1"/>
          <p:nvPr/>
        </p:nvSpPr>
        <p:spPr>
          <a:xfrm>
            <a:off x="107504" y="860514"/>
            <a:ext cx="8930014" cy="5509200"/>
          </a:xfrm>
          <a:prstGeom prst="rect">
            <a:avLst/>
          </a:prstGeom>
          <a:noFill/>
        </p:spPr>
        <p:txBody>
          <a:bodyPr wrap="square" rtlCol="0">
            <a:spAutoFit/>
          </a:bodyPr>
          <a:lstStyle/>
          <a:p>
            <a:pPr marL="355600" indent="-355600">
              <a:buSzPct val="100000"/>
              <a:buFont typeface="Arial"/>
              <a:buChar char="•"/>
              <a:tabLst>
                <a:tab pos="1314450" algn="l"/>
              </a:tabLst>
            </a:pPr>
            <a:r>
              <a:rPr lang="es-ES_tradnl" altLang="en-US" sz="3200" b="1" dirty="0" err="1" smtClean="0">
                <a:latin typeface="Comic Sans MS" panose="030F0702030302020204" pitchFamily="66" charset="0"/>
              </a:rPr>
              <a:t>Students</a:t>
            </a:r>
            <a:r>
              <a:rPr lang="es-ES_tradnl" altLang="en-US" sz="3200" b="1" dirty="0" smtClean="0">
                <a:latin typeface="Comic Sans MS" panose="030F0702030302020204" pitchFamily="66" charset="0"/>
              </a:rPr>
              <a:t> </a:t>
            </a:r>
            <a:r>
              <a:rPr lang="es-ES_tradnl" altLang="en-US" sz="3200" b="1" dirty="0" err="1" smtClean="0">
                <a:latin typeface="Comic Sans MS" panose="030F0702030302020204" pitchFamily="66" charset="0"/>
              </a:rPr>
              <a:t>must</a:t>
            </a:r>
            <a:r>
              <a:rPr lang="es-ES_tradnl" altLang="en-US" sz="3200" b="1" dirty="0" smtClean="0">
                <a:latin typeface="Comic Sans MS" panose="030F0702030302020204" pitchFamily="66" charset="0"/>
              </a:rPr>
              <a:t> </a:t>
            </a:r>
            <a:r>
              <a:rPr lang="es-ES_tradnl" altLang="en-US" sz="3200" b="1" dirty="0" err="1" smtClean="0">
                <a:latin typeface="Comic Sans MS" panose="030F0702030302020204" pitchFamily="66" charset="0"/>
              </a:rPr>
              <a:t>practice</a:t>
            </a:r>
            <a:r>
              <a:rPr lang="es-ES_tradnl" altLang="en-US" sz="3200" b="1" dirty="0" smtClean="0">
                <a:latin typeface="Comic Sans MS" panose="030F0702030302020204" pitchFamily="66" charset="0"/>
              </a:rPr>
              <a:t> </a:t>
            </a:r>
            <a:r>
              <a:rPr lang="es-ES_tradnl" altLang="en-US" sz="3200" b="1" dirty="0" err="1" smtClean="0">
                <a:latin typeface="Comic Sans MS" panose="030F0702030302020204" pitchFamily="66" charset="0"/>
              </a:rPr>
              <a:t>speaking</a:t>
            </a:r>
            <a:r>
              <a:rPr lang="es-ES_tradnl" altLang="en-US" sz="3200" b="1" dirty="0" smtClean="0">
                <a:latin typeface="Comic Sans MS" panose="030F0702030302020204" pitchFamily="66" charset="0"/>
              </a:rPr>
              <a:t> </a:t>
            </a:r>
            <a:r>
              <a:rPr lang="es-ES_tradnl" altLang="en-US" sz="3200" b="1" dirty="0" err="1" smtClean="0">
                <a:latin typeface="Comic Sans MS" panose="030F0702030302020204" pitchFamily="66" charset="0"/>
              </a:rPr>
              <a:t>everything</a:t>
            </a:r>
            <a:r>
              <a:rPr lang="es-ES_tradnl" altLang="en-US" sz="3200" b="1" dirty="0" smtClean="0">
                <a:latin typeface="Comic Sans MS" panose="030F0702030302020204" pitchFamily="66" charset="0"/>
              </a:rPr>
              <a:t> </a:t>
            </a:r>
            <a:r>
              <a:rPr lang="es-ES_tradnl" altLang="en-US" sz="3200" b="1" dirty="0" err="1" smtClean="0">
                <a:latin typeface="Comic Sans MS" panose="030F0702030302020204" pitchFamily="66" charset="0"/>
              </a:rPr>
              <a:t>they</a:t>
            </a:r>
            <a:r>
              <a:rPr lang="es-ES_tradnl" altLang="en-US" sz="3200" b="1" dirty="0" smtClean="0">
                <a:latin typeface="Comic Sans MS" panose="030F0702030302020204" pitchFamily="66" charset="0"/>
              </a:rPr>
              <a:t> </a:t>
            </a:r>
            <a:r>
              <a:rPr lang="es-ES_tradnl" altLang="en-US" sz="3200" b="1" dirty="0" err="1" smtClean="0">
                <a:latin typeface="Comic Sans MS" panose="030F0702030302020204" pitchFamily="66" charset="0"/>
              </a:rPr>
              <a:t>learn</a:t>
            </a:r>
            <a:r>
              <a:rPr lang="es-ES_tradnl" altLang="en-US" sz="3200" b="1" dirty="0" smtClean="0">
                <a:latin typeface="Comic Sans MS" panose="030F0702030302020204" pitchFamily="66" charset="0"/>
              </a:rPr>
              <a:t> as </a:t>
            </a:r>
            <a:r>
              <a:rPr lang="es-ES_tradnl" altLang="en-US" sz="3200" b="1" dirty="0" err="1" smtClean="0">
                <a:latin typeface="Comic Sans MS" panose="030F0702030302020204" pitchFamily="66" charset="0"/>
              </a:rPr>
              <a:t>much</a:t>
            </a:r>
            <a:r>
              <a:rPr lang="es-ES_tradnl" altLang="en-US" sz="3200" b="1" dirty="0" smtClean="0">
                <a:latin typeface="Comic Sans MS" panose="030F0702030302020204" pitchFamily="66" charset="0"/>
              </a:rPr>
              <a:t> as </a:t>
            </a:r>
            <a:r>
              <a:rPr lang="es-ES_tradnl" altLang="en-US" sz="3200" b="1" dirty="0" err="1" smtClean="0">
                <a:latin typeface="Comic Sans MS" panose="030F0702030302020204" pitchFamily="66" charset="0"/>
              </a:rPr>
              <a:t>possible</a:t>
            </a:r>
            <a:endParaRPr lang="en-US" sz="3200" b="1" dirty="0" smtClean="0">
              <a:latin typeface="Comic Sans MS" panose="030F0702030302020204" pitchFamily="66" charset="0"/>
              <a:cs typeface="+mn-cs"/>
            </a:endParaRPr>
          </a:p>
          <a:p>
            <a:pPr marL="355600" indent="-355600">
              <a:buSzPct val="100000"/>
              <a:buFont typeface="Arial"/>
              <a:buChar char="•"/>
              <a:tabLst>
                <a:tab pos="1314450" algn="l"/>
              </a:tabLst>
            </a:pPr>
            <a:r>
              <a:rPr lang="en-US" sz="3200" b="1" dirty="0" smtClean="0">
                <a:latin typeface="Comic Sans MS" panose="030F0702030302020204" pitchFamily="66" charset="0"/>
                <a:cs typeface="+mn-cs"/>
              </a:rPr>
              <a:t>Grouping</a:t>
            </a:r>
            <a:r>
              <a:rPr lang="en-US" sz="3200" b="1" dirty="0">
                <a:latin typeface="Comic Sans MS" panose="030F0702030302020204" pitchFamily="66" charset="0"/>
                <a:cs typeface="+mn-cs"/>
              </a:rPr>
              <a:t>: use mingling, pair, and group work often!</a:t>
            </a:r>
          </a:p>
          <a:p>
            <a:pPr marL="812800" lvl="2" indent="-355600">
              <a:buSzPct val="60000"/>
              <a:buFont typeface="Wingdings" pitchFamily="2" charset="2"/>
              <a:buChar char="Ø"/>
              <a:tabLst>
                <a:tab pos="1314450" algn="l"/>
              </a:tabLst>
            </a:pPr>
            <a:r>
              <a:rPr lang="en-US" sz="3200" b="1" dirty="0">
                <a:latin typeface="Comic Sans MS" panose="030F0702030302020204" pitchFamily="66" charset="0"/>
                <a:cs typeface="+mn-cs"/>
              </a:rPr>
              <a:t>Requires students to constantly talk</a:t>
            </a:r>
          </a:p>
          <a:p>
            <a:pPr marL="355600" lvl="1" indent="-355600">
              <a:buSzPct val="100000"/>
              <a:buFont typeface="Arial"/>
              <a:buChar char="•"/>
              <a:tabLst>
                <a:tab pos="1314450" algn="l"/>
              </a:tabLst>
            </a:pPr>
            <a:r>
              <a:rPr lang="en-US" sz="3200" b="1" dirty="0" smtClean="0">
                <a:latin typeface="Comic Sans MS" panose="030F0702030302020204" pitchFamily="66" charset="0"/>
                <a:cs typeface="+mn-cs"/>
              </a:rPr>
              <a:t>Group </a:t>
            </a:r>
            <a:r>
              <a:rPr lang="en-US" sz="3200" b="1" dirty="0">
                <a:latin typeface="Comic Sans MS" panose="030F0702030302020204" pitchFamily="66" charset="0"/>
                <a:cs typeface="+mn-cs"/>
              </a:rPr>
              <a:t>students strategically based on mixed abilities and social relationships</a:t>
            </a:r>
          </a:p>
          <a:p>
            <a:pPr marL="355600" lvl="1" indent="-355600">
              <a:buSzPct val="100000"/>
              <a:buFont typeface="Arial"/>
              <a:buChar char="•"/>
              <a:tabLst>
                <a:tab pos="1314450" algn="l"/>
              </a:tabLst>
            </a:pPr>
            <a:r>
              <a:rPr lang="en-US" sz="3200" b="1" dirty="0" smtClean="0">
                <a:latin typeface="Comic Sans MS" panose="030F0702030302020204" pitchFamily="66" charset="0"/>
                <a:cs typeface="+mn-cs"/>
              </a:rPr>
              <a:t>Within a </a:t>
            </a:r>
            <a:r>
              <a:rPr lang="en-US" sz="3200" b="1" dirty="0">
                <a:latin typeface="Comic Sans MS" panose="030F0702030302020204" pitchFamily="66" charset="0"/>
                <a:cs typeface="+mn-cs"/>
              </a:rPr>
              <a:t>group, give each student a role for which they must be held </a:t>
            </a:r>
            <a:r>
              <a:rPr lang="en-US" sz="3200" b="1" dirty="0" smtClean="0">
                <a:latin typeface="Comic Sans MS" panose="030F0702030302020204" pitchFamily="66" charset="0"/>
                <a:cs typeface="+mn-cs"/>
              </a:rPr>
              <a:t>accountable</a:t>
            </a:r>
          </a:p>
          <a:p>
            <a:pPr marL="355600" lvl="1" indent="-355600">
              <a:buSzPct val="100000"/>
              <a:buFont typeface="Arial"/>
              <a:buChar char="•"/>
              <a:tabLst>
                <a:tab pos="1314450" algn="l"/>
              </a:tabLst>
            </a:pPr>
            <a:r>
              <a:rPr lang="es-ES_tradnl" altLang="en-US" sz="3200" b="1" dirty="0" err="1" smtClean="0">
                <a:latin typeface="Comic Sans MS" panose="030F0702030302020204" pitchFamily="66" charset="0"/>
                <a:cs typeface="+mn-cs"/>
              </a:rPr>
              <a:t>Assign</a:t>
            </a:r>
            <a:r>
              <a:rPr lang="es-ES_tradnl" altLang="en-US" sz="3200" b="1" dirty="0" smtClean="0">
                <a:latin typeface="Comic Sans MS" panose="030F0702030302020204" pitchFamily="66" charset="0"/>
                <a:cs typeface="+mn-cs"/>
              </a:rPr>
              <a:t> </a:t>
            </a:r>
            <a:r>
              <a:rPr lang="es-ES_tradnl" altLang="en-US" sz="3200" b="1" dirty="0" err="1" smtClean="0">
                <a:latin typeface="Comic Sans MS" panose="030F0702030302020204" pitchFamily="66" charset="0"/>
                <a:cs typeface="+mn-cs"/>
              </a:rPr>
              <a:t>students</a:t>
            </a:r>
            <a:r>
              <a:rPr lang="es-ES_tradnl" altLang="en-US" sz="3200" b="1" dirty="0" smtClean="0">
                <a:latin typeface="Comic Sans MS" panose="030F0702030302020204" pitchFamily="66" charset="0"/>
                <a:cs typeface="+mn-cs"/>
              </a:rPr>
              <a:t> </a:t>
            </a:r>
            <a:r>
              <a:rPr lang="es-ES_tradnl" altLang="en-US" sz="3200" b="1" dirty="0" err="1">
                <a:latin typeface="Comic Sans MS" panose="030F0702030302020204" pitchFamily="66" charset="0"/>
                <a:cs typeface="+mn-cs"/>
              </a:rPr>
              <a:t>ongoing</a:t>
            </a:r>
            <a:r>
              <a:rPr lang="es-ES_tradnl" altLang="en-US" sz="3200" b="1" dirty="0">
                <a:latin typeface="Comic Sans MS" panose="030F0702030302020204" pitchFamily="66" charset="0"/>
                <a:cs typeface="+mn-cs"/>
              </a:rPr>
              <a:t> roles as </a:t>
            </a:r>
            <a:r>
              <a:rPr lang="es-ES_tradnl" altLang="en-US" sz="3200" b="1" dirty="0" err="1">
                <a:latin typeface="Comic Sans MS" panose="030F0702030302020204" pitchFamily="66" charset="0"/>
                <a:cs typeface="+mn-cs"/>
              </a:rPr>
              <a:t>team</a:t>
            </a:r>
            <a:r>
              <a:rPr lang="es-ES_tradnl" altLang="en-US" sz="3200" b="1" dirty="0">
                <a:latin typeface="Comic Sans MS" panose="030F0702030302020204" pitchFamily="66" charset="0"/>
                <a:cs typeface="+mn-cs"/>
              </a:rPr>
              <a:t> </a:t>
            </a:r>
            <a:r>
              <a:rPr lang="es-ES_tradnl" altLang="en-US" sz="3200" b="1" dirty="0" err="1">
                <a:latin typeface="Comic Sans MS" panose="030F0702030302020204" pitchFamily="66" charset="0"/>
                <a:cs typeface="+mn-cs"/>
              </a:rPr>
              <a:t>leaders</a:t>
            </a:r>
            <a:r>
              <a:rPr lang="es-ES_tradnl" altLang="en-US" sz="3200" b="1" dirty="0">
                <a:latin typeface="Comic Sans MS" panose="030F0702030302020204" pitchFamily="66" charset="0"/>
                <a:cs typeface="+mn-cs"/>
              </a:rPr>
              <a:t>/</a:t>
            </a:r>
            <a:r>
              <a:rPr lang="es-ES_tradnl" altLang="en-US" sz="3200" b="1" dirty="0" err="1">
                <a:latin typeface="Comic Sans MS" panose="030F0702030302020204" pitchFamily="66" charset="0"/>
                <a:cs typeface="+mn-cs"/>
              </a:rPr>
              <a:t>partners</a:t>
            </a:r>
            <a:r>
              <a:rPr lang="es-ES_tradnl" altLang="en-US" sz="3200" b="1" dirty="0" smtClean="0">
                <a:latin typeface="Comic Sans MS" panose="030F0702030302020204" pitchFamily="66" charset="0"/>
                <a:cs typeface="+mn-cs"/>
              </a:rPr>
              <a:t>/”</a:t>
            </a:r>
            <a:r>
              <a:rPr lang="es-ES_tradnl" altLang="en-US" sz="3200" b="1" dirty="0" err="1" smtClean="0">
                <a:latin typeface="Comic Sans MS" panose="030F0702030302020204" pitchFamily="66" charset="0"/>
                <a:cs typeface="+mn-cs"/>
              </a:rPr>
              <a:t>buddies</a:t>
            </a:r>
            <a:r>
              <a:rPr lang="es-ES_tradnl" altLang="en-US" sz="3200" b="1" dirty="0" smtClean="0">
                <a:latin typeface="Comic Sans MS" panose="030F0702030302020204" pitchFamily="66" charset="0"/>
                <a:cs typeface="+mn-cs"/>
              </a:rPr>
              <a:t>” of </a:t>
            </a:r>
            <a:r>
              <a:rPr lang="es-ES_tradnl" altLang="en-US" sz="3200" b="1" dirty="0" err="1" smtClean="0">
                <a:latin typeface="Comic Sans MS" panose="030F0702030302020204" pitchFamily="66" charset="0"/>
                <a:cs typeface="+mn-cs"/>
              </a:rPr>
              <a:t>others</a:t>
            </a:r>
            <a:endParaRPr lang="es-ES_tradnl" altLang="en-US" sz="3200" b="1" dirty="0" smtClean="0">
              <a:latin typeface="Comic Sans MS" panose="030F0702030302020204" pitchFamily="66" charset="0"/>
              <a:cs typeface="+mn-cs"/>
            </a:endParaRPr>
          </a:p>
        </p:txBody>
      </p:sp>
      <p:sp>
        <p:nvSpPr>
          <p:cNvPr id="7" name="Title 1"/>
          <p:cNvSpPr>
            <a:spLocks noGrp="1"/>
          </p:cNvSpPr>
          <p:nvPr>
            <p:ph type="title"/>
          </p:nvPr>
        </p:nvSpPr>
        <p:spPr>
          <a:xfrm>
            <a:off x="0" y="116632"/>
            <a:ext cx="9144000" cy="836712"/>
          </a:xfrm>
        </p:spPr>
        <p:txBody>
          <a:bodyPr>
            <a:noAutofit/>
          </a:bodyPr>
          <a:lstStyle/>
          <a:p>
            <a:pPr algn="ctr"/>
            <a:r>
              <a:rPr lang="en-US" sz="3800" dirty="0" smtClean="0">
                <a:solidFill>
                  <a:srgbClr val="9900CC"/>
                </a:solidFill>
                <a:latin typeface="Algerian" panose="04020705040A02060702" pitchFamily="82" charset="0"/>
              </a:rPr>
              <a:t>GENERAL Strategies </a:t>
            </a:r>
            <a:endParaRPr lang="en-US" sz="3800" b="1" cap="none"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lgerian" panose="04020705040A02060702" pitchFamily="82" charset="0"/>
              <a:cs typeface="Arial" panose="020B0604020202020204" pitchFamily="34" charset="0"/>
            </a:endParaRPr>
          </a:p>
        </p:txBody>
      </p:sp>
    </p:spTree>
    <p:extLst>
      <p:ext uri="{BB962C8B-B14F-4D97-AF65-F5344CB8AC3E}">
        <p14:creationId xmlns:p14="http://schemas.microsoft.com/office/powerpoint/2010/main" val="5440778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Untitled.png"/>
          <p:cNvPicPr>
            <a:picLocks noChangeAspect="1"/>
          </p:cNvPicPr>
          <p:nvPr/>
        </p:nvPicPr>
        <p:blipFill>
          <a:blip r:embed="rId3" cstate="print">
            <a:alphaModFix amt="24000"/>
            <a:lum bright="5000" contrast="58000"/>
            <a:extLst>
              <a:ext uri="{28A0092B-C50C-407E-A947-70E740481C1C}">
                <a14:useLocalDpi xmlns:a14="http://schemas.microsoft.com/office/drawing/2010/main" val="0"/>
              </a:ext>
            </a:extLst>
          </a:blip>
          <a:srcRect l="5208" t="8889" r="2083" b="3333"/>
          <a:stretch>
            <a:fillRect/>
          </a:stretch>
        </p:blipFill>
        <p:spPr>
          <a:xfrm>
            <a:off x="1143000" y="152400"/>
            <a:ext cx="6781800" cy="6553200"/>
          </a:xfrm>
          <a:prstGeom prst="rect">
            <a:avLst/>
          </a:prstGeom>
        </p:spPr>
      </p:pic>
      <p:sp>
        <p:nvSpPr>
          <p:cNvPr id="10" name="Title 1"/>
          <p:cNvSpPr>
            <a:spLocks noGrp="1"/>
          </p:cNvSpPr>
          <p:nvPr>
            <p:ph type="title"/>
          </p:nvPr>
        </p:nvSpPr>
        <p:spPr>
          <a:xfrm>
            <a:off x="0" y="2780928"/>
            <a:ext cx="9144000" cy="1143000"/>
          </a:xfrm>
        </p:spPr>
        <p:txBody>
          <a:bodyPr>
            <a:noAutofit/>
          </a:bodyPr>
          <a:lstStyle/>
          <a:p>
            <a:pPr algn="ctr"/>
            <a:r>
              <a:rPr lang="en-US" sz="4800" dirty="0" smtClean="0">
                <a:ln w="17780" cmpd="sng">
                  <a:solidFill>
                    <a:srgbClr val="FFFFFF"/>
                  </a:solidFill>
                  <a:prstDash val="solid"/>
                  <a:miter lim="800000"/>
                </a:ln>
                <a:solidFill>
                  <a:srgbClr val="9900CC"/>
                </a:solidFill>
                <a:effectLst>
                  <a:outerShdw blurRad="50800" algn="tl" rotWithShape="0">
                    <a:srgbClr val="000000"/>
                  </a:outerShdw>
                </a:effectLst>
                <a:latin typeface="Arial" panose="020B0604020202020204" pitchFamily="34" charset="0"/>
                <a:cs typeface="Arial" panose="020B0604020202020204" pitchFamily="34" charset="0"/>
              </a:rPr>
              <a:t>Using structured groups will </a:t>
            </a:r>
            <a:br>
              <a:rPr lang="en-US" sz="4800" dirty="0" smtClean="0">
                <a:ln w="17780" cmpd="sng">
                  <a:solidFill>
                    <a:srgbClr val="FFFFFF"/>
                  </a:solidFill>
                  <a:prstDash val="solid"/>
                  <a:miter lim="800000"/>
                </a:ln>
                <a:solidFill>
                  <a:srgbClr val="9900CC"/>
                </a:solidFill>
                <a:effectLst>
                  <a:outerShdw blurRad="50800" algn="tl" rotWithShape="0">
                    <a:srgbClr val="000000"/>
                  </a:outerShdw>
                </a:effectLst>
                <a:latin typeface="Arial" panose="020B0604020202020204" pitchFamily="34" charset="0"/>
                <a:cs typeface="Arial" panose="020B0604020202020204" pitchFamily="34" charset="0"/>
              </a:rPr>
            </a:br>
            <a:r>
              <a:rPr lang="en-US" sz="4800" dirty="0" smtClean="0">
                <a:ln w="17780" cmpd="sng">
                  <a:solidFill>
                    <a:srgbClr val="FFFFFF"/>
                  </a:solidFill>
                  <a:prstDash val="solid"/>
                  <a:miter lim="800000"/>
                </a:ln>
                <a:solidFill>
                  <a:srgbClr val="9900CC"/>
                </a:solidFill>
                <a:effectLst>
                  <a:outerShdw blurRad="50800" algn="tl" rotWithShape="0">
                    <a:srgbClr val="000000"/>
                  </a:outerShdw>
                </a:effectLst>
                <a:latin typeface="Arial" panose="020B0604020202020204" pitchFamily="34" charset="0"/>
                <a:cs typeface="Arial" panose="020B0604020202020204" pitchFamily="34" charset="0"/>
              </a:rPr>
              <a:t>“keep students in check”. . .</a:t>
            </a:r>
            <a:endParaRPr lang="en-US" sz="4500" b="1" dirty="0">
              <a:ln w="17780" cmpd="sng">
                <a:solidFill>
                  <a:srgbClr val="FFFFFF"/>
                </a:solidFill>
                <a:prstDash val="solid"/>
                <a:miter lim="800000"/>
              </a:ln>
              <a:solidFill>
                <a:srgbClr val="9900CC"/>
              </a:solidFill>
              <a:effectLst>
                <a:outerShdw blurRad="50800" algn="tl" rotWithShape="0">
                  <a:srgbClr val="000000"/>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597858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ntitled.png"/>
          <p:cNvPicPr>
            <a:picLocks noChangeAspect="1"/>
          </p:cNvPicPr>
          <p:nvPr/>
        </p:nvPicPr>
        <p:blipFill>
          <a:blip r:embed="rId3" cstate="print">
            <a:alphaModFix amt="24000"/>
            <a:lum bright="5000" contrast="58000"/>
            <a:extLst>
              <a:ext uri="{28A0092B-C50C-407E-A947-70E740481C1C}">
                <a14:useLocalDpi xmlns:a14="http://schemas.microsoft.com/office/drawing/2010/main" val="0"/>
              </a:ext>
            </a:extLst>
          </a:blip>
          <a:srcRect l="5208" t="8889" r="2083" b="3333"/>
          <a:stretch>
            <a:fillRect/>
          </a:stretch>
        </p:blipFill>
        <p:spPr>
          <a:xfrm>
            <a:off x="1143000" y="152400"/>
            <a:ext cx="6781800" cy="6553200"/>
          </a:xfrm>
          <a:prstGeom prst="rect">
            <a:avLst/>
          </a:prstGeom>
        </p:spPr>
      </p:pic>
      <p:sp>
        <p:nvSpPr>
          <p:cNvPr id="2" name="1 Título"/>
          <p:cNvSpPr>
            <a:spLocks noGrp="1"/>
          </p:cNvSpPr>
          <p:nvPr>
            <p:ph type="title"/>
          </p:nvPr>
        </p:nvSpPr>
        <p:spPr>
          <a:xfrm>
            <a:off x="0" y="21392"/>
            <a:ext cx="9144000" cy="720080"/>
          </a:xfrm>
        </p:spPr>
        <p:txBody>
          <a:bodyPr>
            <a:noAutofit/>
          </a:bodyPr>
          <a:lstStyle/>
          <a:p>
            <a:pPr algn="ctr" fontAlgn="auto">
              <a:spcAft>
                <a:spcPts val="0"/>
              </a:spcAft>
              <a:defRPr/>
            </a:pPr>
            <a:r>
              <a:rPr lang="es-ES_tradnl" sz="3600" dirty="0" smtClean="0">
                <a:solidFill>
                  <a:srgbClr val="002060"/>
                </a:solidFill>
                <a:latin typeface="Algerian" pitchFamily="82" charset="0"/>
              </a:rPr>
              <a:t/>
            </a:r>
            <a:br>
              <a:rPr lang="es-ES_tradnl" sz="3600" dirty="0" smtClean="0">
                <a:solidFill>
                  <a:srgbClr val="002060"/>
                </a:solidFill>
                <a:latin typeface="Algerian" pitchFamily="82" charset="0"/>
              </a:rPr>
            </a:br>
            <a:r>
              <a:rPr lang="es-ES_tradnl" sz="3800" dirty="0" err="1" smtClean="0">
                <a:solidFill>
                  <a:srgbClr val="9900CC"/>
                </a:solidFill>
                <a:latin typeface="Algerian" panose="04020705040A02060702" pitchFamily="82" charset="0"/>
              </a:rPr>
              <a:t>Using</a:t>
            </a:r>
            <a:r>
              <a:rPr lang="es-ES_tradnl" sz="3800" dirty="0" smtClean="0">
                <a:solidFill>
                  <a:srgbClr val="9900CC"/>
                </a:solidFill>
                <a:latin typeface="Algerian" panose="04020705040A02060702" pitchFamily="82" charset="0"/>
              </a:rPr>
              <a:t> </a:t>
            </a:r>
            <a:r>
              <a:rPr lang="es-ES_tradnl" sz="3800" dirty="0" err="1">
                <a:solidFill>
                  <a:srgbClr val="9900CC"/>
                </a:solidFill>
                <a:latin typeface="Algerian" panose="04020705040A02060702" pitchFamily="82" charset="0"/>
              </a:rPr>
              <a:t>S</a:t>
            </a:r>
            <a:r>
              <a:rPr lang="es-ES_tradnl" sz="3800" dirty="0" err="1" smtClean="0">
                <a:solidFill>
                  <a:srgbClr val="9900CC"/>
                </a:solidFill>
                <a:latin typeface="Algerian" panose="04020705040A02060702" pitchFamily="82" charset="0"/>
              </a:rPr>
              <a:t>tructured</a:t>
            </a:r>
            <a:r>
              <a:rPr lang="es-ES_tradnl" sz="3800" dirty="0" smtClean="0">
                <a:solidFill>
                  <a:srgbClr val="9900CC"/>
                </a:solidFill>
                <a:latin typeface="Algerian" panose="04020705040A02060702" pitchFamily="82" charset="0"/>
              </a:rPr>
              <a:t> </a:t>
            </a:r>
            <a:r>
              <a:rPr lang="es-ES_tradnl" sz="3800" dirty="0" err="1">
                <a:solidFill>
                  <a:srgbClr val="9900CC"/>
                </a:solidFill>
                <a:latin typeface="Algerian" panose="04020705040A02060702" pitchFamily="82" charset="0"/>
              </a:rPr>
              <a:t>G</a:t>
            </a:r>
            <a:r>
              <a:rPr lang="es-ES_tradnl" sz="3800" dirty="0" err="1" smtClean="0">
                <a:solidFill>
                  <a:srgbClr val="9900CC"/>
                </a:solidFill>
                <a:latin typeface="Algerian" panose="04020705040A02060702" pitchFamily="82" charset="0"/>
              </a:rPr>
              <a:t>roups</a:t>
            </a:r>
            <a:r>
              <a:rPr lang="es-ES_tradnl" sz="3600" dirty="0" smtClean="0">
                <a:solidFill>
                  <a:srgbClr val="002060"/>
                </a:solidFill>
                <a:latin typeface="Bauhaus 93" pitchFamily="82" charset="0"/>
              </a:rPr>
              <a:t/>
            </a:r>
            <a:br>
              <a:rPr lang="es-ES_tradnl" sz="3600" dirty="0" smtClean="0">
                <a:solidFill>
                  <a:srgbClr val="002060"/>
                </a:solidFill>
                <a:latin typeface="Bauhaus 93" pitchFamily="82" charset="0"/>
              </a:rPr>
            </a:br>
            <a:endParaRPr lang="es-ES_tradnl" sz="3600" dirty="0"/>
          </a:p>
        </p:txBody>
      </p:sp>
      <p:pic>
        <p:nvPicPr>
          <p:cNvPr id="15363" name="Picture 3" descr="C:\Documents and Settings\alejandra.davila\Mis documentos\Mis imágenes\large classes\responsibilities.jpg"/>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a:xfrm>
            <a:off x="1763688" y="3284984"/>
            <a:ext cx="5702934" cy="3501008"/>
          </a:xfrm>
        </p:spPr>
      </p:pic>
      <p:sp>
        <p:nvSpPr>
          <p:cNvPr id="15364" name="10 CuadroTexto"/>
          <p:cNvSpPr txBox="1">
            <a:spLocks noChangeArrowheads="1"/>
          </p:cNvSpPr>
          <p:nvPr/>
        </p:nvSpPr>
        <p:spPr bwMode="auto">
          <a:xfrm>
            <a:off x="179512" y="741472"/>
            <a:ext cx="8783959" cy="283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marL="355600" indent="-355600">
              <a:buSzPct val="100000"/>
              <a:buFont typeface="Arial"/>
              <a:buChar char="•"/>
              <a:tabLst>
                <a:tab pos="1314450" algn="l"/>
              </a:tabLst>
            </a:pPr>
            <a:r>
              <a:rPr lang="es-ES_tradnl" altLang="en-US" sz="3200" b="1" dirty="0">
                <a:latin typeface="Comic Sans MS" panose="030F0702030302020204" pitchFamily="66" charset="0"/>
                <a:cs typeface="+mn-cs"/>
              </a:rPr>
              <a:t>A </a:t>
            </a:r>
            <a:r>
              <a:rPr lang="es-ES_tradnl" altLang="en-US" sz="3200" b="1" dirty="0" err="1">
                <a:latin typeface="Comic Sans MS" panose="030F0702030302020204" pitchFamily="66" charset="0"/>
                <a:cs typeface="+mn-cs"/>
              </a:rPr>
              <a:t>structured</a:t>
            </a:r>
            <a:r>
              <a:rPr lang="es-ES_tradnl" altLang="en-US" sz="3200" b="1" dirty="0">
                <a:latin typeface="Comic Sans MS" panose="030F0702030302020204" pitchFamily="66" charset="0"/>
                <a:cs typeface="+mn-cs"/>
              </a:rPr>
              <a:t> </a:t>
            </a:r>
            <a:r>
              <a:rPr lang="es-ES_tradnl" altLang="en-US" sz="3200" b="1" dirty="0" err="1">
                <a:latin typeface="Comic Sans MS" panose="030F0702030302020204" pitchFamily="66" charset="0"/>
                <a:cs typeface="+mn-cs"/>
              </a:rPr>
              <a:t>group</a:t>
            </a:r>
            <a:r>
              <a:rPr lang="es-ES_tradnl" altLang="en-US" sz="3200" b="1" dirty="0">
                <a:latin typeface="Comic Sans MS" panose="030F0702030302020204" pitchFamily="66" charset="0"/>
                <a:cs typeface="+mn-cs"/>
              </a:rPr>
              <a:t> </a:t>
            </a:r>
            <a:r>
              <a:rPr lang="es-ES_tradnl" altLang="en-US" sz="3200" b="1" dirty="0" err="1">
                <a:latin typeface="Comic Sans MS" panose="030F0702030302020204" pitchFamily="66" charset="0"/>
                <a:cs typeface="+mn-cs"/>
              </a:rPr>
              <a:t>is</a:t>
            </a:r>
            <a:r>
              <a:rPr lang="es-ES_tradnl" altLang="en-US" sz="3200" b="1" dirty="0">
                <a:latin typeface="Comic Sans MS" panose="030F0702030302020204" pitchFamily="66" charset="0"/>
                <a:cs typeface="+mn-cs"/>
              </a:rPr>
              <a:t> </a:t>
            </a:r>
            <a:r>
              <a:rPr lang="es-ES_tradnl" altLang="en-US" sz="3200" b="1" dirty="0" err="1">
                <a:latin typeface="Comic Sans MS" panose="030F0702030302020204" pitchFamily="66" charset="0"/>
                <a:cs typeface="+mn-cs"/>
              </a:rPr>
              <a:t>an</a:t>
            </a:r>
            <a:r>
              <a:rPr lang="es-ES_tradnl" altLang="en-US" sz="3200" b="1" dirty="0">
                <a:latin typeface="Comic Sans MS" panose="030F0702030302020204" pitchFamily="66" charset="0"/>
                <a:cs typeface="+mn-cs"/>
              </a:rPr>
              <a:t> </a:t>
            </a:r>
            <a:r>
              <a:rPr lang="es-ES_tradnl" altLang="en-US" sz="3200" b="1" dirty="0" err="1">
                <a:latin typeface="Comic Sans MS" panose="030F0702030302020204" pitchFamily="66" charset="0"/>
                <a:cs typeface="+mn-cs"/>
              </a:rPr>
              <a:t>organized</a:t>
            </a:r>
            <a:r>
              <a:rPr lang="es-ES_tradnl" altLang="en-US" sz="3200" b="1" dirty="0">
                <a:latin typeface="Comic Sans MS" panose="030F0702030302020204" pitchFamily="66" charset="0"/>
                <a:cs typeface="+mn-cs"/>
              </a:rPr>
              <a:t> </a:t>
            </a:r>
            <a:r>
              <a:rPr lang="es-ES_tradnl" altLang="en-US" sz="3200" b="1" dirty="0" err="1" smtClean="0">
                <a:latin typeface="Comic Sans MS" panose="030F0702030302020204" pitchFamily="66" charset="0"/>
                <a:cs typeface="+mn-cs"/>
              </a:rPr>
              <a:t>team</a:t>
            </a:r>
            <a:r>
              <a:rPr lang="es-ES_tradnl" altLang="en-US" sz="3200" b="1" dirty="0" smtClean="0">
                <a:latin typeface="Comic Sans MS" panose="030F0702030302020204" pitchFamily="66" charset="0"/>
                <a:cs typeface="+mn-cs"/>
              </a:rPr>
              <a:t> </a:t>
            </a:r>
            <a:r>
              <a:rPr lang="es-ES_tradnl" altLang="en-US" sz="3200" b="1" dirty="0" err="1">
                <a:latin typeface="Comic Sans MS" panose="030F0702030302020204" pitchFamily="66" charset="0"/>
                <a:cs typeface="+mn-cs"/>
              </a:rPr>
              <a:t>with</a:t>
            </a:r>
            <a:r>
              <a:rPr lang="es-ES_tradnl" altLang="en-US" sz="3200" b="1" dirty="0">
                <a:latin typeface="Comic Sans MS" panose="030F0702030302020204" pitchFamily="66" charset="0"/>
                <a:cs typeface="+mn-cs"/>
              </a:rPr>
              <a:t> a </a:t>
            </a:r>
            <a:r>
              <a:rPr lang="es-ES_tradnl" altLang="en-US" sz="3200" b="1" dirty="0" err="1">
                <a:latin typeface="Comic Sans MS" panose="030F0702030302020204" pitchFamily="66" charset="0"/>
                <a:cs typeface="+mn-cs"/>
              </a:rPr>
              <a:t>task</a:t>
            </a:r>
            <a:r>
              <a:rPr lang="es-ES_tradnl" altLang="en-US" sz="3200" b="1" dirty="0">
                <a:latin typeface="Comic Sans MS" panose="030F0702030302020204" pitchFamily="66" charset="0"/>
                <a:cs typeface="+mn-cs"/>
              </a:rPr>
              <a:t> </a:t>
            </a:r>
            <a:r>
              <a:rPr lang="es-ES_tradnl" altLang="en-US" sz="3200" b="1" dirty="0" err="1">
                <a:latin typeface="Comic Sans MS" panose="030F0702030302020204" pitchFamily="66" charset="0"/>
                <a:cs typeface="+mn-cs"/>
              </a:rPr>
              <a:t>allocation</a:t>
            </a:r>
            <a:r>
              <a:rPr lang="es-ES_tradnl" altLang="en-US" sz="3200" b="1" dirty="0">
                <a:latin typeface="Comic Sans MS" panose="030F0702030302020204" pitchFamily="66" charset="0"/>
                <a:cs typeface="+mn-cs"/>
              </a:rPr>
              <a:t> </a:t>
            </a:r>
            <a:r>
              <a:rPr lang="es-ES_tradnl" altLang="en-US" sz="3200" b="1" dirty="0" err="1">
                <a:latin typeface="Comic Sans MS" panose="030F0702030302020204" pitchFamily="66" charset="0"/>
                <a:cs typeface="+mn-cs"/>
              </a:rPr>
              <a:t>for</a:t>
            </a:r>
            <a:r>
              <a:rPr lang="es-ES_tradnl" altLang="en-US" sz="3200" b="1" dirty="0">
                <a:latin typeface="Comic Sans MS" panose="030F0702030302020204" pitchFamily="66" charset="0"/>
                <a:cs typeface="+mn-cs"/>
              </a:rPr>
              <a:t> </a:t>
            </a:r>
            <a:r>
              <a:rPr lang="es-ES_tradnl" altLang="en-US" sz="3200" b="1" dirty="0" err="1">
                <a:latin typeface="Comic Sans MS" panose="030F0702030302020204" pitchFamily="66" charset="0"/>
                <a:cs typeface="+mn-cs"/>
              </a:rPr>
              <a:t>every</a:t>
            </a:r>
            <a:r>
              <a:rPr lang="es-ES_tradnl" altLang="en-US" sz="3200" b="1" dirty="0">
                <a:latin typeface="Comic Sans MS" panose="030F0702030302020204" pitchFamily="66" charset="0"/>
                <a:cs typeface="+mn-cs"/>
              </a:rPr>
              <a:t> </a:t>
            </a:r>
            <a:r>
              <a:rPr lang="es-ES_tradnl" altLang="en-US" sz="3200" b="1" dirty="0" err="1" smtClean="0">
                <a:latin typeface="Comic Sans MS" panose="030F0702030302020204" pitchFamily="66" charset="0"/>
                <a:cs typeface="+mn-cs"/>
              </a:rPr>
              <a:t>member</a:t>
            </a:r>
            <a:r>
              <a:rPr lang="es-ES_tradnl" altLang="en-US" sz="3200" b="1" dirty="0" smtClean="0">
                <a:latin typeface="Comic Sans MS" panose="030F0702030302020204" pitchFamily="66" charset="0"/>
                <a:cs typeface="+mn-cs"/>
              </a:rPr>
              <a:t>.</a:t>
            </a:r>
          </a:p>
          <a:p>
            <a:pPr marL="355600" indent="-355600">
              <a:buSzPct val="100000"/>
              <a:buFont typeface="Arial"/>
              <a:buChar char="•"/>
              <a:tabLst>
                <a:tab pos="1314450" algn="l"/>
              </a:tabLst>
            </a:pPr>
            <a:r>
              <a:rPr lang="es-ES_tradnl" altLang="en-US" sz="3200" b="1" dirty="0" err="1" smtClean="0">
                <a:latin typeface="Comic Sans MS" panose="030F0702030302020204" pitchFamily="66" charset="0"/>
                <a:cs typeface="+mn-cs"/>
              </a:rPr>
              <a:t>The</a:t>
            </a:r>
            <a:r>
              <a:rPr lang="es-ES_tradnl" altLang="en-US" sz="3200" b="1" dirty="0" smtClean="0">
                <a:latin typeface="Comic Sans MS" panose="030F0702030302020204" pitchFamily="66" charset="0"/>
                <a:cs typeface="+mn-cs"/>
              </a:rPr>
              <a:t> </a:t>
            </a:r>
            <a:r>
              <a:rPr lang="es-ES_tradnl" altLang="en-US" sz="3200" b="1" dirty="0" err="1">
                <a:latin typeface="Comic Sans MS" panose="030F0702030302020204" pitchFamily="66" charset="0"/>
                <a:cs typeface="+mn-cs"/>
              </a:rPr>
              <a:t>teacher</a:t>
            </a:r>
            <a:r>
              <a:rPr lang="es-ES_tradnl" altLang="en-US" sz="3200" b="1" dirty="0">
                <a:latin typeface="Comic Sans MS" panose="030F0702030302020204" pitchFamily="66" charset="0"/>
                <a:cs typeface="+mn-cs"/>
              </a:rPr>
              <a:t> supervises </a:t>
            </a:r>
            <a:r>
              <a:rPr lang="es-ES_tradnl" altLang="en-US" sz="3200" b="1" dirty="0" err="1">
                <a:latin typeface="Comic Sans MS" panose="030F0702030302020204" pitchFamily="66" charset="0"/>
                <a:cs typeface="+mn-cs"/>
              </a:rPr>
              <a:t>each</a:t>
            </a:r>
            <a:r>
              <a:rPr lang="es-ES_tradnl" altLang="en-US" sz="3200" b="1" dirty="0">
                <a:latin typeface="Comic Sans MS" panose="030F0702030302020204" pitchFamily="66" charset="0"/>
                <a:cs typeface="+mn-cs"/>
              </a:rPr>
              <a:t> </a:t>
            </a:r>
            <a:r>
              <a:rPr lang="es-ES_tradnl" altLang="en-US" sz="3200" b="1" dirty="0" err="1">
                <a:latin typeface="Comic Sans MS" panose="030F0702030302020204" pitchFamily="66" charset="0"/>
                <a:cs typeface="+mn-cs"/>
              </a:rPr>
              <a:t>group</a:t>
            </a:r>
            <a:r>
              <a:rPr lang="es-ES_tradnl" altLang="en-US" sz="3200" b="1" dirty="0">
                <a:latin typeface="Comic Sans MS" panose="030F0702030302020204" pitchFamily="66" charset="0"/>
                <a:cs typeface="+mn-cs"/>
              </a:rPr>
              <a:t> “</a:t>
            </a:r>
            <a:r>
              <a:rPr lang="es-ES_tradnl" altLang="en-US" sz="3200" b="1" dirty="0" err="1">
                <a:latin typeface="Comic Sans MS" panose="030F0702030302020204" pitchFamily="66" charset="0"/>
                <a:cs typeface="+mn-cs"/>
              </a:rPr>
              <a:t>butterfly</a:t>
            </a:r>
            <a:r>
              <a:rPr lang="es-ES_tradnl" altLang="en-US" sz="3200" b="1" dirty="0">
                <a:latin typeface="Comic Sans MS" panose="030F0702030302020204" pitchFamily="66" charset="0"/>
                <a:cs typeface="+mn-cs"/>
              </a:rPr>
              <a:t> </a:t>
            </a:r>
            <a:r>
              <a:rPr lang="es-ES_tradnl" altLang="en-US" sz="3200" b="1" dirty="0" err="1" smtClean="0">
                <a:latin typeface="Comic Sans MS" panose="030F0702030302020204" pitchFamily="66" charset="0"/>
                <a:cs typeface="+mn-cs"/>
              </a:rPr>
              <a:t>style</a:t>
            </a:r>
            <a:r>
              <a:rPr lang="es-ES_tradnl" altLang="en-US" sz="3200" b="1" dirty="0" smtClean="0">
                <a:latin typeface="Comic Sans MS" panose="030F0702030302020204" pitchFamily="66" charset="0"/>
                <a:cs typeface="+mn-cs"/>
              </a:rPr>
              <a:t>”</a:t>
            </a:r>
            <a:r>
              <a:rPr lang="es-ES_tradnl" altLang="en-US" sz="3200" b="1" dirty="0">
                <a:latin typeface="Comic Sans MS" panose="030F0702030302020204" pitchFamily="66" charset="0"/>
                <a:cs typeface="+mn-cs"/>
              </a:rPr>
              <a:t> </a:t>
            </a:r>
            <a:r>
              <a:rPr lang="es-ES_tradnl" altLang="en-US" sz="3200" b="1" dirty="0" err="1" smtClean="0">
                <a:latin typeface="Comic Sans MS" panose="030F0702030302020204" pitchFamily="66" charset="0"/>
                <a:cs typeface="+mn-cs"/>
              </a:rPr>
              <a:t>while</a:t>
            </a:r>
            <a:r>
              <a:rPr lang="es-ES_tradnl" altLang="en-US" sz="3200" b="1" dirty="0" smtClean="0">
                <a:latin typeface="Comic Sans MS" panose="030F0702030302020204" pitchFamily="66" charset="0"/>
                <a:cs typeface="+mn-cs"/>
              </a:rPr>
              <a:t> </a:t>
            </a:r>
            <a:r>
              <a:rPr lang="es-ES_tradnl" altLang="en-US" sz="3200" b="1" dirty="0" err="1" smtClean="0">
                <a:latin typeface="Comic Sans MS" panose="030F0702030302020204" pitchFamily="66" charset="0"/>
                <a:cs typeface="+mn-cs"/>
              </a:rPr>
              <a:t>it</a:t>
            </a:r>
            <a:r>
              <a:rPr lang="es-ES_tradnl" altLang="en-US" sz="3200" b="1" dirty="0" smtClean="0">
                <a:latin typeface="Comic Sans MS" panose="030F0702030302020204" pitchFamily="66" charset="0"/>
                <a:cs typeface="+mn-cs"/>
              </a:rPr>
              <a:t> </a:t>
            </a:r>
            <a:r>
              <a:rPr lang="es-ES_tradnl" altLang="en-US" sz="3200" b="1" dirty="0" err="1" smtClean="0">
                <a:latin typeface="Comic Sans MS" panose="030F0702030302020204" pitchFamily="66" charset="0"/>
                <a:cs typeface="+mn-cs"/>
              </a:rPr>
              <a:t>works</a:t>
            </a:r>
            <a:r>
              <a:rPr lang="es-ES_tradnl" altLang="en-US" sz="3200" b="1" dirty="0" smtClean="0">
                <a:latin typeface="Comic Sans MS" panose="030F0702030302020204" pitchFamily="66" charset="0"/>
                <a:cs typeface="+mn-cs"/>
              </a:rPr>
              <a:t> </a:t>
            </a:r>
            <a:r>
              <a:rPr lang="es-ES_tradnl" altLang="en-US" sz="3200" b="1" dirty="0" err="1" smtClean="0">
                <a:latin typeface="Comic Sans MS" panose="030F0702030302020204" pitchFamily="66" charset="0"/>
                <a:cs typeface="+mn-cs"/>
              </a:rPr>
              <a:t>to</a:t>
            </a:r>
            <a:r>
              <a:rPr lang="es-ES_tradnl" altLang="en-US" sz="3200" b="1" dirty="0" smtClean="0">
                <a:latin typeface="Comic Sans MS" panose="030F0702030302020204" pitchFamily="66" charset="0"/>
                <a:cs typeface="+mn-cs"/>
              </a:rPr>
              <a:t> </a:t>
            </a:r>
            <a:r>
              <a:rPr lang="es-ES_tradnl" altLang="en-US" sz="3200" b="1" dirty="0" err="1" smtClean="0">
                <a:latin typeface="Comic Sans MS" panose="030F0702030302020204" pitchFamily="66" charset="0"/>
                <a:cs typeface="+mn-cs"/>
              </a:rPr>
              <a:t>achieve</a:t>
            </a:r>
            <a:r>
              <a:rPr lang="es-ES_tradnl" altLang="en-US" sz="3200" b="1" dirty="0" smtClean="0">
                <a:latin typeface="Comic Sans MS" panose="030F0702030302020204" pitchFamily="66" charset="0"/>
                <a:cs typeface="+mn-cs"/>
              </a:rPr>
              <a:t> </a:t>
            </a:r>
            <a:r>
              <a:rPr lang="es-ES_tradnl" altLang="en-US" sz="3200" b="1" dirty="0">
                <a:latin typeface="Comic Sans MS" panose="030F0702030302020204" pitchFamily="66" charset="0"/>
                <a:cs typeface="+mn-cs"/>
              </a:rPr>
              <a:t>a </a:t>
            </a:r>
            <a:r>
              <a:rPr lang="es-ES_tradnl" altLang="en-US" sz="3200" b="1" dirty="0" err="1">
                <a:latin typeface="Comic Sans MS" panose="030F0702030302020204" pitchFamily="66" charset="0"/>
                <a:cs typeface="+mn-cs"/>
              </a:rPr>
              <a:t>common</a:t>
            </a:r>
            <a:r>
              <a:rPr lang="es-ES_tradnl" altLang="en-US" sz="3200" b="1" dirty="0">
                <a:latin typeface="Comic Sans MS" panose="030F0702030302020204" pitchFamily="66" charset="0"/>
                <a:cs typeface="+mn-cs"/>
              </a:rPr>
              <a:t> </a:t>
            </a:r>
            <a:r>
              <a:rPr lang="es-ES_tradnl" altLang="en-US" sz="3200" b="1" dirty="0" err="1" smtClean="0">
                <a:latin typeface="Comic Sans MS" panose="030F0702030302020204" pitchFamily="66" charset="0"/>
                <a:cs typeface="+mn-cs"/>
              </a:rPr>
              <a:t>goal</a:t>
            </a:r>
            <a:r>
              <a:rPr lang="es-ES_tradnl" altLang="en-US" sz="3200" b="1" dirty="0" smtClean="0">
                <a:latin typeface="Comic Sans MS" panose="030F0702030302020204" pitchFamily="66" charset="0"/>
                <a:cs typeface="+mn-cs"/>
              </a:rPr>
              <a:t>.</a:t>
            </a:r>
            <a:endParaRPr lang="es-ES_tradnl" altLang="en-US" sz="3200" b="1" dirty="0">
              <a:latin typeface="Comic Sans MS" panose="030F0702030302020204" pitchFamily="66" charset="0"/>
              <a:cs typeface="+mn-cs"/>
            </a:endParaRPr>
          </a:p>
          <a:p>
            <a:endParaRPr lang="es-ES_tradnl" altLang="en-US" b="1" dirty="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ntitled.png"/>
          <p:cNvPicPr>
            <a:picLocks noChangeAspect="1"/>
          </p:cNvPicPr>
          <p:nvPr/>
        </p:nvPicPr>
        <p:blipFill>
          <a:blip r:embed="rId3" cstate="print">
            <a:alphaModFix amt="24000"/>
            <a:lum bright="5000" contrast="58000"/>
            <a:extLst>
              <a:ext uri="{28A0092B-C50C-407E-A947-70E740481C1C}">
                <a14:useLocalDpi xmlns:a14="http://schemas.microsoft.com/office/drawing/2010/main" val="0"/>
              </a:ext>
            </a:extLst>
          </a:blip>
          <a:srcRect l="5208" t="8889" r="2083" b="3333"/>
          <a:stretch>
            <a:fillRect/>
          </a:stretch>
        </p:blipFill>
        <p:spPr>
          <a:xfrm>
            <a:off x="1143000" y="152400"/>
            <a:ext cx="6781800" cy="6553200"/>
          </a:xfrm>
          <a:prstGeom prst="rect">
            <a:avLst/>
          </a:prstGeom>
        </p:spPr>
      </p:pic>
      <p:sp>
        <p:nvSpPr>
          <p:cNvPr id="2" name="1 Título"/>
          <p:cNvSpPr>
            <a:spLocks noGrp="1"/>
          </p:cNvSpPr>
          <p:nvPr>
            <p:ph type="title"/>
          </p:nvPr>
        </p:nvSpPr>
        <p:spPr>
          <a:xfrm>
            <a:off x="0" y="116632"/>
            <a:ext cx="9144000" cy="720080"/>
          </a:xfrm>
        </p:spPr>
        <p:txBody>
          <a:bodyPr>
            <a:noAutofit/>
          </a:bodyPr>
          <a:lstStyle/>
          <a:p>
            <a:pPr algn="ctr" fontAlgn="auto">
              <a:spcAft>
                <a:spcPts val="0"/>
              </a:spcAft>
              <a:defRPr/>
            </a:pPr>
            <a:r>
              <a:rPr lang="es-ES_tradnl" sz="3600" dirty="0" smtClean="0">
                <a:solidFill>
                  <a:srgbClr val="002060"/>
                </a:solidFill>
                <a:latin typeface="Algerian" pitchFamily="82" charset="0"/>
              </a:rPr>
              <a:t/>
            </a:r>
            <a:br>
              <a:rPr lang="es-ES_tradnl" sz="3600" dirty="0" smtClean="0">
                <a:solidFill>
                  <a:srgbClr val="002060"/>
                </a:solidFill>
                <a:latin typeface="Algerian" pitchFamily="82" charset="0"/>
              </a:rPr>
            </a:br>
            <a:r>
              <a:rPr lang="es-ES_tradnl" sz="3800" dirty="0" err="1" smtClean="0">
                <a:solidFill>
                  <a:srgbClr val="9900CC"/>
                </a:solidFill>
                <a:latin typeface="Algerian" panose="04020705040A02060702" pitchFamily="82" charset="0"/>
              </a:rPr>
              <a:t>Using</a:t>
            </a:r>
            <a:r>
              <a:rPr lang="es-ES_tradnl" sz="3800" dirty="0" smtClean="0">
                <a:solidFill>
                  <a:srgbClr val="9900CC"/>
                </a:solidFill>
                <a:latin typeface="Algerian" panose="04020705040A02060702" pitchFamily="82" charset="0"/>
              </a:rPr>
              <a:t> </a:t>
            </a:r>
            <a:r>
              <a:rPr lang="es-ES_tradnl" sz="3800" dirty="0" err="1">
                <a:solidFill>
                  <a:srgbClr val="9900CC"/>
                </a:solidFill>
                <a:latin typeface="Algerian" panose="04020705040A02060702" pitchFamily="82" charset="0"/>
              </a:rPr>
              <a:t>S</a:t>
            </a:r>
            <a:r>
              <a:rPr lang="es-ES_tradnl" sz="3800" dirty="0" err="1" smtClean="0">
                <a:solidFill>
                  <a:srgbClr val="9900CC"/>
                </a:solidFill>
                <a:latin typeface="Algerian" panose="04020705040A02060702" pitchFamily="82" charset="0"/>
              </a:rPr>
              <a:t>tructured</a:t>
            </a:r>
            <a:r>
              <a:rPr lang="es-ES_tradnl" sz="3800" dirty="0" smtClean="0">
                <a:solidFill>
                  <a:srgbClr val="9900CC"/>
                </a:solidFill>
                <a:latin typeface="Algerian" panose="04020705040A02060702" pitchFamily="82" charset="0"/>
              </a:rPr>
              <a:t> </a:t>
            </a:r>
            <a:r>
              <a:rPr lang="es-ES_tradnl" sz="3800" dirty="0" err="1">
                <a:solidFill>
                  <a:srgbClr val="9900CC"/>
                </a:solidFill>
                <a:latin typeface="Algerian" panose="04020705040A02060702" pitchFamily="82" charset="0"/>
              </a:rPr>
              <a:t>G</a:t>
            </a:r>
            <a:r>
              <a:rPr lang="es-ES_tradnl" sz="3800" dirty="0" err="1" smtClean="0">
                <a:solidFill>
                  <a:srgbClr val="9900CC"/>
                </a:solidFill>
                <a:latin typeface="Algerian" panose="04020705040A02060702" pitchFamily="82" charset="0"/>
              </a:rPr>
              <a:t>roups</a:t>
            </a:r>
            <a:r>
              <a:rPr lang="es-ES_tradnl" sz="3600" dirty="0" smtClean="0">
                <a:solidFill>
                  <a:srgbClr val="002060"/>
                </a:solidFill>
                <a:latin typeface="Bauhaus 93" pitchFamily="82" charset="0"/>
              </a:rPr>
              <a:t/>
            </a:r>
            <a:br>
              <a:rPr lang="es-ES_tradnl" sz="3600" dirty="0" smtClean="0">
                <a:solidFill>
                  <a:srgbClr val="002060"/>
                </a:solidFill>
                <a:latin typeface="Bauhaus 93" pitchFamily="82" charset="0"/>
              </a:rPr>
            </a:br>
            <a:endParaRPr lang="es-ES_tradnl" sz="3600" dirty="0"/>
          </a:p>
        </p:txBody>
      </p:sp>
      <p:sp>
        <p:nvSpPr>
          <p:cNvPr id="15364" name="10 CuadroTexto"/>
          <p:cNvSpPr txBox="1">
            <a:spLocks noChangeArrowheads="1"/>
          </p:cNvSpPr>
          <p:nvPr/>
        </p:nvSpPr>
        <p:spPr bwMode="auto">
          <a:xfrm>
            <a:off x="179512" y="871547"/>
            <a:ext cx="8783959"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marL="355600" indent="-355600">
              <a:buSzPct val="100000"/>
              <a:tabLst>
                <a:tab pos="1314450" algn="l"/>
              </a:tabLst>
            </a:pPr>
            <a:r>
              <a:rPr lang="es-ES_tradnl" altLang="en-US" sz="3200" b="1" dirty="0" err="1" smtClean="0">
                <a:latin typeface="Comic Sans MS" panose="030F0702030302020204" pitchFamily="66" charset="0"/>
                <a:cs typeface="+mn-cs"/>
              </a:rPr>
              <a:t>Working</a:t>
            </a:r>
            <a:r>
              <a:rPr lang="es-ES_tradnl" altLang="en-US" sz="3200" b="1" dirty="0" smtClean="0">
                <a:latin typeface="Comic Sans MS" panose="030F0702030302020204" pitchFamily="66" charset="0"/>
                <a:cs typeface="+mn-cs"/>
              </a:rPr>
              <a:t> </a:t>
            </a:r>
            <a:r>
              <a:rPr lang="es-ES_tradnl" altLang="en-US" sz="3200" b="1" dirty="0">
                <a:latin typeface="Comic Sans MS" panose="030F0702030302020204" pitchFamily="66" charset="0"/>
                <a:cs typeface="+mn-cs"/>
              </a:rPr>
              <a:t>in </a:t>
            </a:r>
            <a:r>
              <a:rPr lang="es-ES_tradnl" altLang="en-US" sz="3200" b="1" dirty="0" err="1">
                <a:latin typeface="Comic Sans MS" panose="030F0702030302020204" pitchFamily="66" charset="0"/>
                <a:cs typeface="+mn-cs"/>
              </a:rPr>
              <a:t>groups</a:t>
            </a:r>
            <a:r>
              <a:rPr lang="es-ES_tradnl" altLang="en-US" sz="3200" b="1" dirty="0">
                <a:latin typeface="Comic Sans MS" panose="030F0702030302020204" pitchFamily="66" charset="0"/>
                <a:cs typeface="+mn-cs"/>
              </a:rPr>
              <a:t> </a:t>
            </a:r>
            <a:r>
              <a:rPr lang="es-ES_tradnl" altLang="en-US" sz="3200" b="1" dirty="0" err="1">
                <a:latin typeface="Comic Sans MS" panose="030F0702030302020204" pitchFamily="66" charset="0"/>
                <a:cs typeface="+mn-cs"/>
              </a:rPr>
              <a:t>allows</a:t>
            </a:r>
            <a:r>
              <a:rPr lang="es-ES_tradnl" altLang="en-US" sz="3200" b="1" dirty="0">
                <a:latin typeface="Comic Sans MS" panose="030F0702030302020204" pitchFamily="66" charset="0"/>
                <a:cs typeface="+mn-cs"/>
              </a:rPr>
              <a:t>:</a:t>
            </a:r>
          </a:p>
          <a:p>
            <a:pPr marL="355600" lvl="4" indent="-355600">
              <a:buSzPct val="100000"/>
              <a:buFont typeface="Arial"/>
              <a:buChar char="•"/>
              <a:tabLst>
                <a:tab pos="1314450" algn="l"/>
              </a:tabLst>
            </a:pPr>
            <a:r>
              <a:rPr lang="es-ES_tradnl" altLang="en-US" sz="3200" b="1" dirty="0">
                <a:latin typeface="Comic Sans MS" panose="030F0702030302020204" pitchFamily="66" charset="0"/>
                <a:cs typeface="+mn-cs"/>
              </a:rPr>
              <a:t>More time </a:t>
            </a:r>
            <a:r>
              <a:rPr lang="es-ES_tradnl" altLang="en-US" sz="3200" b="1" dirty="0" err="1">
                <a:latin typeface="Comic Sans MS" panose="030F0702030302020204" pitchFamily="66" charset="0"/>
                <a:cs typeface="+mn-cs"/>
              </a:rPr>
              <a:t>for</a:t>
            </a:r>
            <a:r>
              <a:rPr lang="es-ES_tradnl" altLang="en-US" sz="3200" b="1" dirty="0">
                <a:latin typeface="Comic Sans MS" panose="030F0702030302020204" pitchFamily="66" charset="0"/>
                <a:cs typeface="+mn-cs"/>
              </a:rPr>
              <a:t> </a:t>
            </a:r>
            <a:r>
              <a:rPr lang="es-ES_tradnl" altLang="en-US" sz="3200" b="1" dirty="0" err="1">
                <a:latin typeface="Comic Sans MS" panose="030F0702030302020204" pitchFamily="66" charset="0"/>
                <a:cs typeface="+mn-cs"/>
              </a:rPr>
              <a:t>conversation</a:t>
            </a:r>
            <a:r>
              <a:rPr lang="es-ES_tradnl" altLang="en-US" sz="3200" b="1" dirty="0">
                <a:latin typeface="Comic Sans MS" panose="030F0702030302020204" pitchFamily="66" charset="0"/>
                <a:cs typeface="+mn-cs"/>
              </a:rPr>
              <a:t> </a:t>
            </a:r>
            <a:r>
              <a:rPr lang="es-ES_tradnl" altLang="en-US" sz="3200" b="1" dirty="0" err="1">
                <a:latin typeface="Comic Sans MS" panose="030F0702030302020204" pitchFamily="66" charset="0"/>
                <a:cs typeface="+mn-cs"/>
              </a:rPr>
              <a:t>practice</a:t>
            </a:r>
            <a:r>
              <a:rPr lang="es-ES_tradnl" altLang="en-US" sz="3200" b="1" dirty="0">
                <a:latin typeface="Comic Sans MS" panose="030F0702030302020204" pitchFamily="66" charset="0"/>
                <a:cs typeface="+mn-cs"/>
              </a:rPr>
              <a:t>, </a:t>
            </a:r>
            <a:r>
              <a:rPr lang="es-ES_tradnl" altLang="en-US" sz="3200" b="1" dirty="0" err="1" smtClean="0">
                <a:latin typeface="Comic Sans MS" panose="030F0702030302020204" pitchFamily="66" charset="0"/>
                <a:cs typeface="+mn-cs"/>
              </a:rPr>
              <a:t>without</a:t>
            </a:r>
            <a:r>
              <a:rPr lang="es-ES_tradnl" altLang="en-US" sz="3200" b="1" dirty="0" smtClean="0">
                <a:latin typeface="Comic Sans MS" panose="030F0702030302020204" pitchFamily="66" charset="0"/>
                <a:cs typeface="+mn-cs"/>
              </a:rPr>
              <a:t> a </a:t>
            </a:r>
            <a:r>
              <a:rPr lang="es-ES_tradnl" altLang="en-US" sz="3200" b="1" dirty="0" err="1" smtClean="0">
                <a:latin typeface="Comic Sans MS" panose="030F0702030302020204" pitchFamily="66" charset="0"/>
                <a:cs typeface="+mn-cs"/>
              </a:rPr>
              <a:t>teacher’s</a:t>
            </a:r>
            <a:r>
              <a:rPr lang="es-ES_tradnl" altLang="en-US" sz="3200" b="1" dirty="0" smtClean="0">
                <a:latin typeface="Comic Sans MS" panose="030F0702030302020204" pitchFamily="66" charset="0"/>
                <a:cs typeface="+mn-cs"/>
              </a:rPr>
              <a:t> </a:t>
            </a:r>
            <a:r>
              <a:rPr lang="es-ES_tradnl" altLang="en-US" sz="3200" b="1" dirty="0" err="1">
                <a:latin typeface="Comic Sans MS" panose="030F0702030302020204" pitchFamily="66" charset="0"/>
                <a:cs typeface="+mn-cs"/>
              </a:rPr>
              <a:t>continuous</a:t>
            </a:r>
            <a:r>
              <a:rPr lang="es-ES_tradnl" altLang="en-US" sz="3200" b="1" dirty="0">
                <a:latin typeface="Comic Sans MS" panose="030F0702030302020204" pitchFamily="66" charset="0"/>
                <a:cs typeface="+mn-cs"/>
              </a:rPr>
              <a:t> </a:t>
            </a:r>
            <a:r>
              <a:rPr lang="es-ES_tradnl" altLang="en-US" sz="3200" b="1" dirty="0" err="1">
                <a:latin typeface="Comic Sans MS" panose="030F0702030302020204" pitchFamily="66" charset="0"/>
                <a:cs typeface="+mn-cs"/>
              </a:rPr>
              <a:t>monitoring</a:t>
            </a:r>
            <a:endParaRPr lang="es-ES_tradnl" altLang="en-US" sz="3200" b="1" dirty="0">
              <a:latin typeface="Comic Sans MS" panose="030F0702030302020204" pitchFamily="66" charset="0"/>
              <a:cs typeface="+mn-cs"/>
            </a:endParaRPr>
          </a:p>
          <a:p>
            <a:pPr marL="355600" lvl="4" indent="-355600">
              <a:buSzPct val="100000"/>
              <a:buFont typeface="Arial"/>
              <a:buChar char="•"/>
              <a:tabLst>
                <a:tab pos="1314450" algn="l"/>
              </a:tabLst>
            </a:pPr>
            <a:r>
              <a:rPr lang="es-ES_tradnl" altLang="en-US" sz="3200" b="1" dirty="0" err="1">
                <a:latin typeface="Comic Sans MS" panose="030F0702030302020204" pitchFamily="66" charset="0"/>
                <a:cs typeface="+mn-cs"/>
              </a:rPr>
              <a:t>Students</a:t>
            </a:r>
            <a:r>
              <a:rPr lang="es-ES_tradnl" altLang="en-US" sz="3200" b="1" dirty="0">
                <a:latin typeface="Comic Sans MS" panose="030F0702030302020204" pitchFamily="66" charset="0"/>
                <a:cs typeface="+mn-cs"/>
              </a:rPr>
              <a:t> to </a:t>
            </a:r>
            <a:r>
              <a:rPr lang="es-ES_tradnl" altLang="en-US" sz="3200" b="1" dirty="0" err="1">
                <a:latin typeface="Comic Sans MS" panose="030F0702030302020204" pitchFamily="66" charset="0"/>
                <a:cs typeface="+mn-cs"/>
              </a:rPr>
              <a:t>manage</a:t>
            </a:r>
            <a:r>
              <a:rPr lang="es-ES_tradnl" altLang="en-US" sz="3200" b="1" dirty="0">
                <a:latin typeface="Comic Sans MS" panose="030F0702030302020204" pitchFamily="66" charset="0"/>
                <a:cs typeface="+mn-cs"/>
              </a:rPr>
              <a:t> </a:t>
            </a:r>
            <a:r>
              <a:rPr lang="es-ES_tradnl" altLang="en-US" sz="3200" b="1" dirty="0" err="1">
                <a:latin typeface="Comic Sans MS" panose="030F0702030302020204" pitchFamily="66" charset="0"/>
                <a:cs typeface="+mn-cs"/>
              </a:rPr>
              <a:t>both</a:t>
            </a:r>
            <a:r>
              <a:rPr lang="es-ES_tradnl" altLang="en-US" sz="3200" b="1" dirty="0">
                <a:latin typeface="Comic Sans MS" panose="030F0702030302020204" pitchFamily="66" charset="0"/>
                <a:cs typeface="+mn-cs"/>
              </a:rPr>
              <a:t> </a:t>
            </a:r>
            <a:r>
              <a:rPr lang="es-ES_tradnl" altLang="en-US" sz="3200" b="1" dirty="0" err="1">
                <a:latin typeface="Comic Sans MS" panose="030F0702030302020204" pitchFamily="66" charset="0"/>
                <a:cs typeface="+mn-cs"/>
              </a:rPr>
              <a:t>themselves</a:t>
            </a:r>
            <a:r>
              <a:rPr lang="es-ES_tradnl" altLang="en-US" sz="3200" b="1" dirty="0">
                <a:latin typeface="Comic Sans MS" panose="030F0702030302020204" pitchFamily="66" charset="0"/>
                <a:cs typeface="+mn-cs"/>
              </a:rPr>
              <a:t> and </a:t>
            </a:r>
            <a:r>
              <a:rPr lang="es-ES_tradnl" altLang="en-US" sz="3200" b="1" dirty="0" err="1">
                <a:latin typeface="Comic Sans MS" panose="030F0702030302020204" pitchFamily="66" charset="0"/>
                <a:cs typeface="+mn-cs"/>
              </a:rPr>
              <a:t>their</a:t>
            </a:r>
            <a:r>
              <a:rPr lang="es-ES_tradnl" altLang="en-US" sz="3200" b="1" dirty="0">
                <a:latin typeface="Comic Sans MS" panose="030F0702030302020204" pitchFamily="66" charset="0"/>
                <a:cs typeface="+mn-cs"/>
              </a:rPr>
              <a:t> </a:t>
            </a:r>
            <a:r>
              <a:rPr lang="es-ES_tradnl" altLang="en-US" sz="3200" b="1" dirty="0" err="1">
                <a:latin typeface="Comic Sans MS" panose="030F0702030302020204" pitchFamily="66" charset="0"/>
                <a:cs typeface="+mn-cs"/>
              </a:rPr>
              <a:t>group</a:t>
            </a:r>
            <a:r>
              <a:rPr lang="es-ES_tradnl" altLang="en-US" sz="3200" b="1" dirty="0">
                <a:latin typeface="Comic Sans MS" panose="030F0702030302020204" pitchFamily="66" charset="0"/>
                <a:cs typeface="+mn-cs"/>
              </a:rPr>
              <a:t> </a:t>
            </a:r>
            <a:r>
              <a:rPr lang="es-ES_tradnl" altLang="en-US" sz="3200" b="1" dirty="0" err="1" smtClean="0">
                <a:latin typeface="Comic Sans MS" panose="030F0702030302020204" pitchFamily="66" charset="0"/>
                <a:cs typeface="+mn-cs"/>
              </a:rPr>
              <a:t>members</a:t>
            </a:r>
            <a:r>
              <a:rPr lang="es-ES_tradnl" altLang="en-US" sz="3200" b="1" dirty="0" smtClean="0">
                <a:latin typeface="Comic Sans MS" panose="030F0702030302020204" pitchFamily="66" charset="0"/>
                <a:cs typeface="+mn-cs"/>
              </a:rPr>
              <a:t>:</a:t>
            </a:r>
            <a:endParaRPr lang="es-ES_tradnl" altLang="en-US" sz="3200" b="1" dirty="0">
              <a:latin typeface="Comic Sans MS" panose="030F0702030302020204" pitchFamily="66" charset="0"/>
              <a:cs typeface="+mn-cs"/>
            </a:endParaRPr>
          </a:p>
          <a:p>
            <a:pPr marL="812800" lvl="6" indent="-355600">
              <a:buSzPct val="60000"/>
              <a:buFont typeface="Wingdings" pitchFamily="2" charset="2"/>
              <a:buChar char="Ø"/>
              <a:tabLst>
                <a:tab pos="1314450" algn="l"/>
              </a:tabLst>
            </a:pPr>
            <a:r>
              <a:rPr lang="es-ES_tradnl" altLang="en-US" sz="3200" b="1" dirty="0">
                <a:latin typeface="Comic Sans MS" panose="030F0702030302020204" pitchFamily="66" charset="0"/>
                <a:cs typeface="+mn-cs"/>
              </a:rPr>
              <a:t>Individual vs. </a:t>
            </a:r>
            <a:r>
              <a:rPr lang="es-ES_tradnl" altLang="en-US" sz="3200" b="1" dirty="0" err="1">
                <a:latin typeface="Comic Sans MS" panose="030F0702030302020204" pitchFamily="66" charset="0"/>
                <a:cs typeface="+mn-cs"/>
              </a:rPr>
              <a:t>group</a:t>
            </a:r>
            <a:r>
              <a:rPr lang="es-ES_tradnl" altLang="en-US" sz="3200" b="1" dirty="0">
                <a:latin typeface="Comic Sans MS" panose="030F0702030302020204" pitchFamily="66" charset="0"/>
                <a:cs typeface="+mn-cs"/>
              </a:rPr>
              <a:t> </a:t>
            </a:r>
            <a:r>
              <a:rPr lang="es-ES_tradnl" altLang="en-US" sz="3200" b="1" dirty="0" err="1">
                <a:latin typeface="Comic Sans MS" panose="030F0702030302020204" pitchFamily="66" charset="0"/>
                <a:cs typeface="+mn-cs"/>
              </a:rPr>
              <a:t>accountability</a:t>
            </a:r>
            <a:r>
              <a:rPr lang="es-ES_tradnl" altLang="en-US" sz="3200" b="1" dirty="0">
                <a:latin typeface="Comic Sans MS" panose="030F0702030302020204" pitchFamily="66" charset="0"/>
                <a:cs typeface="+mn-cs"/>
              </a:rPr>
              <a:t>- </a:t>
            </a:r>
            <a:r>
              <a:rPr lang="es-ES_tradnl" altLang="en-US" sz="3200" b="1" dirty="0" err="1">
                <a:latin typeface="Comic Sans MS" panose="030F0702030302020204" pitchFamily="66" charset="0"/>
                <a:cs typeface="+mn-cs"/>
              </a:rPr>
              <a:t>both</a:t>
            </a:r>
            <a:r>
              <a:rPr lang="es-ES_tradnl" altLang="en-US" sz="3200" b="1" dirty="0">
                <a:latin typeface="Comic Sans MS" panose="030F0702030302020204" pitchFamily="66" charset="0"/>
                <a:cs typeface="+mn-cs"/>
              </a:rPr>
              <a:t> are </a:t>
            </a:r>
            <a:r>
              <a:rPr lang="es-ES_tradnl" altLang="en-US" sz="3200" b="1" dirty="0" err="1">
                <a:latin typeface="Comic Sans MS" panose="030F0702030302020204" pitchFamily="66" charset="0"/>
                <a:cs typeface="+mn-cs"/>
              </a:rPr>
              <a:t>key</a:t>
            </a:r>
            <a:r>
              <a:rPr lang="es-ES_tradnl" altLang="en-US" sz="3200" b="1" dirty="0">
                <a:latin typeface="Comic Sans MS" panose="030F0702030302020204" pitchFamily="66" charset="0"/>
                <a:cs typeface="+mn-cs"/>
              </a:rPr>
              <a:t>!</a:t>
            </a:r>
          </a:p>
          <a:p>
            <a:pPr marL="355600" lvl="4" indent="-355600">
              <a:buSzPct val="100000"/>
              <a:buFont typeface="Arial"/>
              <a:buChar char="•"/>
              <a:tabLst>
                <a:tab pos="1314450" algn="l"/>
              </a:tabLst>
            </a:pPr>
            <a:r>
              <a:rPr lang="es-ES_tradnl" altLang="en-US" sz="3200" b="1" dirty="0" err="1" smtClean="0">
                <a:latin typeface="Comic Sans MS" panose="030F0702030302020204" pitchFamily="66" charset="0"/>
              </a:rPr>
              <a:t>Students</a:t>
            </a:r>
            <a:r>
              <a:rPr lang="es-ES_tradnl" altLang="en-US" sz="3200" b="1" dirty="0" smtClean="0">
                <a:latin typeface="Comic Sans MS" panose="030F0702030302020204" pitchFamily="66" charset="0"/>
              </a:rPr>
              <a:t> </a:t>
            </a:r>
            <a:r>
              <a:rPr lang="es-ES_tradnl" altLang="en-US" sz="3200" b="1" dirty="0" err="1" smtClean="0">
                <a:latin typeface="Comic Sans MS" panose="030F0702030302020204" pitchFamily="66" charset="0"/>
              </a:rPr>
              <a:t>to</a:t>
            </a:r>
            <a:r>
              <a:rPr lang="es-ES_tradnl" altLang="en-US" sz="3200" b="1" dirty="0" smtClean="0">
                <a:latin typeface="Comic Sans MS" panose="030F0702030302020204" pitchFamily="66" charset="0"/>
              </a:rPr>
              <a:t> </a:t>
            </a:r>
            <a:r>
              <a:rPr lang="es-ES_tradnl" altLang="en-US" sz="3200" b="1" dirty="0" err="1" smtClean="0">
                <a:latin typeface="Comic Sans MS" panose="030F0702030302020204" pitchFamily="66" charset="0"/>
              </a:rPr>
              <a:t>teach</a:t>
            </a:r>
            <a:r>
              <a:rPr lang="es-ES_tradnl" altLang="en-US" sz="3200" b="1" dirty="0" smtClean="0">
                <a:latin typeface="Comic Sans MS" panose="030F0702030302020204" pitchFamily="66" charset="0"/>
              </a:rPr>
              <a:t> </a:t>
            </a:r>
            <a:r>
              <a:rPr lang="es-ES_tradnl" altLang="en-US" sz="3200" b="1" dirty="0" err="1" smtClean="0">
                <a:latin typeface="Comic Sans MS" panose="030F0702030302020204" pitchFamily="66" charset="0"/>
              </a:rPr>
              <a:t>each</a:t>
            </a:r>
            <a:r>
              <a:rPr lang="es-ES_tradnl" altLang="en-US" sz="3200" b="1" dirty="0" smtClean="0">
                <a:latin typeface="Comic Sans MS" panose="030F0702030302020204" pitchFamily="66" charset="0"/>
              </a:rPr>
              <a:t> </a:t>
            </a:r>
            <a:r>
              <a:rPr lang="es-ES_tradnl" altLang="en-US" sz="3200" b="1" dirty="0" err="1" smtClean="0">
                <a:latin typeface="Comic Sans MS" panose="030F0702030302020204" pitchFamily="66" charset="0"/>
              </a:rPr>
              <a:t>other</a:t>
            </a:r>
            <a:endParaRPr lang="es-ES_tradnl" altLang="en-US" sz="3200" b="1" dirty="0" smtClean="0">
              <a:latin typeface="Comic Sans MS" panose="030F0702030302020204" pitchFamily="66" charset="0"/>
              <a:cs typeface="+mn-cs"/>
            </a:endParaRPr>
          </a:p>
          <a:p>
            <a:pPr marL="812800" lvl="5" indent="-355600">
              <a:buSzPct val="60000"/>
              <a:buFont typeface="Wingdings" pitchFamily="2" charset="2"/>
              <a:buChar char="Ø"/>
              <a:tabLst>
                <a:tab pos="1314450" algn="l"/>
              </a:tabLst>
            </a:pPr>
            <a:r>
              <a:rPr lang="es-ES_tradnl" altLang="en-US" sz="3200" b="1" dirty="0" err="1" smtClean="0">
                <a:latin typeface="Comic Sans MS" panose="030F0702030302020204" pitchFamily="66" charset="0"/>
                <a:cs typeface="+mn-cs"/>
              </a:rPr>
              <a:t>Better</a:t>
            </a:r>
            <a:r>
              <a:rPr lang="es-ES_tradnl" altLang="en-US" sz="3200" b="1" dirty="0" smtClean="0">
                <a:latin typeface="Comic Sans MS" panose="030F0702030302020204" pitchFamily="66" charset="0"/>
                <a:cs typeface="+mn-cs"/>
              </a:rPr>
              <a:t> </a:t>
            </a:r>
            <a:r>
              <a:rPr lang="es-ES_tradnl" altLang="en-US" sz="3200" b="1" dirty="0" err="1" smtClean="0">
                <a:latin typeface="Comic Sans MS" panose="030F0702030302020204" pitchFamily="66" charset="0"/>
                <a:cs typeface="+mn-cs"/>
              </a:rPr>
              <a:t>support</a:t>
            </a:r>
            <a:r>
              <a:rPr lang="es-ES_tradnl" altLang="en-US" sz="3200" b="1" dirty="0" smtClean="0">
                <a:latin typeface="Comic Sans MS" panose="030F0702030302020204" pitchFamily="66" charset="0"/>
                <a:cs typeface="+mn-cs"/>
              </a:rPr>
              <a:t> </a:t>
            </a:r>
            <a:r>
              <a:rPr lang="es-ES_tradnl" altLang="en-US" sz="3200" b="1" dirty="0" err="1">
                <a:latin typeface="Comic Sans MS" panose="030F0702030302020204" pitchFamily="66" charset="0"/>
                <a:cs typeface="+mn-cs"/>
              </a:rPr>
              <a:t>for</a:t>
            </a:r>
            <a:r>
              <a:rPr lang="es-ES_tradnl" altLang="en-US" sz="3200" b="1" dirty="0">
                <a:latin typeface="Comic Sans MS" panose="030F0702030302020204" pitchFamily="66" charset="0"/>
                <a:cs typeface="+mn-cs"/>
              </a:rPr>
              <a:t> </a:t>
            </a:r>
            <a:r>
              <a:rPr lang="es-ES_tradnl" altLang="en-US" sz="3200" b="1" dirty="0" err="1">
                <a:latin typeface="Comic Sans MS" panose="030F0702030302020204" pitchFamily="66" charset="0"/>
                <a:cs typeface="+mn-cs"/>
              </a:rPr>
              <a:t>struggling</a:t>
            </a:r>
            <a:r>
              <a:rPr lang="es-ES_tradnl" altLang="en-US" sz="3200" b="1" dirty="0">
                <a:latin typeface="Comic Sans MS" panose="030F0702030302020204" pitchFamily="66" charset="0"/>
                <a:cs typeface="+mn-cs"/>
              </a:rPr>
              <a:t> </a:t>
            </a:r>
            <a:r>
              <a:rPr lang="es-ES_tradnl" altLang="en-US" sz="3200" b="1" dirty="0" err="1" smtClean="0">
                <a:latin typeface="Comic Sans MS" panose="030F0702030302020204" pitchFamily="66" charset="0"/>
                <a:cs typeface="+mn-cs"/>
              </a:rPr>
              <a:t>students</a:t>
            </a:r>
            <a:endParaRPr lang="es-ES_tradnl" altLang="en-US" sz="3200" b="1" dirty="0">
              <a:latin typeface="Comic Sans MS" panose="030F0702030302020204" pitchFamily="66" charset="0"/>
              <a:cs typeface="+mn-cs"/>
            </a:endParaRPr>
          </a:p>
          <a:p>
            <a:endParaRPr lang="es-ES_tradnl" altLang="en-US" b="1"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0" y="72008"/>
            <a:ext cx="9144000" cy="548680"/>
          </a:xfrm>
          <a:prstGeom prst="rect">
            <a:avLst/>
          </a:prstGeom>
        </p:spPr>
        <p:txBody>
          <a:bodyPr vert="horz" anchor="b">
            <a:noAutofit/>
            <a:scene3d>
              <a:camera prst="orthographicFront"/>
              <a:lightRig rig="soft" dir="t"/>
            </a:scene3d>
            <a:sp3d prstMaterial="softEdge">
              <a:bevelT w="25400" h="25400"/>
            </a:sp3d>
          </a:bodyPr>
          <a:lstStyle>
            <a:lvl1pPr algn="r" rtl="0" fontAlgn="base">
              <a:spcBef>
                <a:spcPct val="0"/>
              </a:spcBef>
              <a:spcAft>
                <a:spcPct val="0"/>
              </a:spcAft>
              <a:defRPr sz="48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fontAlgn="auto">
              <a:spcAft>
                <a:spcPts val="0"/>
              </a:spcAft>
              <a:defRPr/>
            </a:pPr>
            <a:r>
              <a:rPr lang="es-ES_tradnl" sz="3000" dirty="0" smtClean="0">
                <a:solidFill>
                  <a:srgbClr val="002060"/>
                </a:solidFill>
                <a:latin typeface="Algerian" pitchFamily="82" charset="0"/>
              </a:rPr>
              <a:t/>
            </a:r>
            <a:br>
              <a:rPr lang="es-ES_tradnl" sz="3000" dirty="0" smtClean="0">
                <a:solidFill>
                  <a:srgbClr val="002060"/>
                </a:solidFill>
                <a:latin typeface="Algerian" pitchFamily="82" charset="0"/>
              </a:rPr>
            </a:br>
            <a:r>
              <a:rPr lang="es-ES_tradnl" sz="3800" dirty="0" err="1" smtClean="0">
                <a:solidFill>
                  <a:srgbClr val="9900CC"/>
                </a:solidFill>
                <a:latin typeface="Algerian" panose="04020705040A02060702" pitchFamily="82" charset="0"/>
              </a:rPr>
              <a:t>Example</a:t>
            </a:r>
            <a:r>
              <a:rPr lang="es-ES_tradnl" sz="3800" dirty="0" smtClean="0">
                <a:solidFill>
                  <a:srgbClr val="9900CC"/>
                </a:solidFill>
                <a:latin typeface="Algerian" panose="04020705040A02060702" pitchFamily="82" charset="0"/>
              </a:rPr>
              <a:t>: </a:t>
            </a:r>
            <a:r>
              <a:rPr lang="es-ES_tradnl" sz="3800" dirty="0" err="1" smtClean="0">
                <a:solidFill>
                  <a:srgbClr val="9900CC"/>
                </a:solidFill>
                <a:latin typeface="Algerian" panose="04020705040A02060702" pitchFamily="82" charset="0"/>
              </a:rPr>
              <a:t>Using</a:t>
            </a:r>
            <a:r>
              <a:rPr lang="es-ES_tradnl" sz="3800" dirty="0" smtClean="0">
                <a:solidFill>
                  <a:srgbClr val="9900CC"/>
                </a:solidFill>
                <a:latin typeface="Algerian" panose="04020705040A02060702" pitchFamily="82" charset="0"/>
              </a:rPr>
              <a:t> </a:t>
            </a:r>
            <a:r>
              <a:rPr lang="es-ES_tradnl" sz="3800" dirty="0" err="1" smtClean="0">
                <a:solidFill>
                  <a:srgbClr val="9900CC"/>
                </a:solidFill>
                <a:latin typeface="Algerian" panose="04020705040A02060702" pitchFamily="82" charset="0"/>
              </a:rPr>
              <a:t>Structured</a:t>
            </a:r>
            <a:r>
              <a:rPr lang="es-ES_tradnl" sz="3800" dirty="0" smtClean="0">
                <a:solidFill>
                  <a:srgbClr val="9900CC"/>
                </a:solidFill>
                <a:latin typeface="Algerian" panose="04020705040A02060702" pitchFamily="82" charset="0"/>
              </a:rPr>
              <a:t> </a:t>
            </a:r>
            <a:r>
              <a:rPr lang="es-ES_tradnl" sz="3800" dirty="0" err="1" smtClean="0">
                <a:solidFill>
                  <a:srgbClr val="9900CC"/>
                </a:solidFill>
                <a:latin typeface="Algerian" panose="04020705040A02060702" pitchFamily="82" charset="0"/>
              </a:rPr>
              <a:t>Groups</a:t>
            </a:r>
            <a:endParaRPr lang="es-ES_tradnl" sz="3800" dirty="0">
              <a:latin typeface="Algerian" panose="04020705040A02060702" pitchFamily="82" charset="0"/>
            </a:endParaRPr>
          </a:p>
        </p:txBody>
      </p:sp>
      <p:graphicFrame>
        <p:nvGraphicFramePr>
          <p:cNvPr id="6" name="5 Objeto"/>
          <p:cNvGraphicFramePr>
            <a:graphicFrameLocks noChangeAspect="1"/>
          </p:cNvGraphicFramePr>
          <p:nvPr/>
        </p:nvGraphicFramePr>
        <p:xfrm>
          <a:off x="1706121" y="548680"/>
          <a:ext cx="5602183" cy="6192688"/>
        </p:xfrm>
        <a:graphic>
          <a:graphicData uri="http://schemas.openxmlformats.org/presentationml/2006/ole">
            <mc:AlternateContent xmlns:mc="http://schemas.openxmlformats.org/markup-compatibility/2006">
              <mc:Choice xmlns:v="urn:schemas-microsoft-com:vml" Requires="v">
                <p:oleObj spid="_x0000_s24816" name="Document" r:id="rId5" imgW="5958182" imgH="6563374" progId="Word.Document.8">
                  <p:embed/>
                </p:oleObj>
              </mc:Choice>
              <mc:Fallback>
                <p:oleObj name="Document" r:id="rId5" imgW="5958182" imgH="6563374" progId="Word.Document.8">
                  <p:embed/>
                  <p:pic>
                    <p:nvPicPr>
                      <p:cNvPr id="0" name="Picture 20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6121" y="548680"/>
                        <a:ext cx="5602183" cy="6192688"/>
                      </a:xfrm>
                      <a:prstGeom prst="rect">
                        <a:avLst/>
                      </a:prstGeom>
                      <a:solidFill>
                        <a:srgbClr val="CC99FF"/>
                      </a:solidFill>
                    </p:spPr>
                  </p:pic>
                </p:oleObj>
              </mc:Fallback>
            </mc:AlternateContent>
          </a:graphicData>
        </a:graphic>
      </p:graphicFrame>
    </p:spTree>
    <p:extLst>
      <p:ext uri="{BB962C8B-B14F-4D97-AF65-F5344CB8AC3E}">
        <p14:creationId xmlns:p14="http://schemas.microsoft.com/office/powerpoint/2010/main" val="2516116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Untitled.png"/>
          <p:cNvPicPr>
            <a:picLocks noChangeAspect="1"/>
          </p:cNvPicPr>
          <p:nvPr/>
        </p:nvPicPr>
        <p:blipFill>
          <a:blip r:embed="rId3" cstate="print">
            <a:alphaModFix amt="24000"/>
            <a:lum bright="5000" contrast="58000"/>
            <a:extLst>
              <a:ext uri="{28A0092B-C50C-407E-A947-70E740481C1C}">
                <a14:useLocalDpi xmlns:a14="http://schemas.microsoft.com/office/drawing/2010/main" val="0"/>
              </a:ext>
            </a:extLst>
          </a:blip>
          <a:srcRect l="5208" t="8889" r="2083" b="3333"/>
          <a:stretch>
            <a:fillRect/>
          </a:stretch>
        </p:blipFill>
        <p:spPr>
          <a:xfrm>
            <a:off x="1143000" y="152400"/>
            <a:ext cx="6781800" cy="6553200"/>
          </a:xfrm>
          <a:prstGeom prst="rect">
            <a:avLst/>
          </a:prstGeom>
        </p:spPr>
      </p:pic>
      <p:sp>
        <p:nvSpPr>
          <p:cNvPr id="10" name="Title 1"/>
          <p:cNvSpPr>
            <a:spLocks noGrp="1"/>
          </p:cNvSpPr>
          <p:nvPr>
            <p:ph type="title"/>
          </p:nvPr>
        </p:nvSpPr>
        <p:spPr>
          <a:xfrm>
            <a:off x="0" y="2564904"/>
            <a:ext cx="9144000" cy="1872208"/>
          </a:xfrm>
        </p:spPr>
        <p:txBody>
          <a:bodyPr>
            <a:noAutofit/>
          </a:bodyPr>
          <a:lstStyle/>
          <a:p>
            <a:pPr algn="ctr"/>
            <a:r>
              <a:rPr lang="en-US" sz="4600" dirty="0" smtClean="0">
                <a:ln w="17780" cmpd="sng">
                  <a:solidFill>
                    <a:srgbClr val="FFFFFF"/>
                  </a:solidFill>
                  <a:prstDash val="solid"/>
                  <a:miter lim="800000"/>
                </a:ln>
                <a:solidFill>
                  <a:srgbClr val="9900CC"/>
                </a:solidFill>
                <a:effectLst>
                  <a:outerShdw blurRad="50800" algn="tl" rotWithShape="0">
                    <a:srgbClr val="000000"/>
                  </a:outerShdw>
                </a:effectLst>
                <a:latin typeface="Arial" panose="020B0604020202020204" pitchFamily="34" charset="0"/>
                <a:cs typeface="Arial" panose="020B0604020202020204" pitchFamily="34" charset="0"/>
              </a:rPr>
              <a:t>Establishing classroom </a:t>
            </a:r>
            <a:br>
              <a:rPr lang="en-US" sz="4600" dirty="0" smtClean="0">
                <a:ln w="17780" cmpd="sng">
                  <a:solidFill>
                    <a:srgbClr val="FFFFFF"/>
                  </a:solidFill>
                  <a:prstDash val="solid"/>
                  <a:miter lim="800000"/>
                </a:ln>
                <a:solidFill>
                  <a:srgbClr val="9900CC"/>
                </a:solidFill>
                <a:effectLst>
                  <a:outerShdw blurRad="50800" algn="tl" rotWithShape="0">
                    <a:srgbClr val="000000"/>
                  </a:outerShdw>
                </a:effectLst>
                <a:latin typeface="Arial" panose="020B0604020202020204" pitchFamily="34" charset="0"/>
                <a:cs typeface="Arial" panose="020B0604020202020204" pitchFamily="34" charset="0"/>
              </a:rPr>
            </a:br>
            <a:r>
              <a:rPr lang="en-US" sz="4600" dirty="0" smtClean="0">
                <a:ln w="17780" cmpd="sng">
                  <a:solidFill>
                    <a:srgbClr val="FFFFFF"/>
                  </a:solidFill>
                  <a:prstDash val="solid"/>
                  <a:miter lim="800000"/>
                </a:ln>
                <a:solidFill>
                  <a:srgbClr val="9900CC"/>
                </a:solidFill>
                <a:effectLst>
                  <a:outerShdw blurRad="50800" algn="tl" rotWithShape="0">
                    <a:srgbClr val="000000"/>
                  </a:outerShdw>
                </a:effectLst>
                <a:latin typeface="Arial" panose="020B0604020202020204" pitchFamily="34" charset="0"/>
                <a:cs typeface="Arial" panose="020B0604020202020204" pitchFamily="34" charset="0"/>
              </a:rPr>
              <a:t>routines &amp; procedures will create “order from chaos”. . .</a:t>
            </a:r>
            <a:endParaRPr lang="en-US" sz="4600" b="1" dirty="0">
              <a:ln w="17780" cmpd="sng">
                <a:solidFill>
                  <a:srgbClr val="FFFFFF"/>
                </a:solidFill>
                <a:prstDash val="solid"/>
                <a:miter lim="800000"/>
              </a:ln>
              <a:solidFill>
                <a:srgbClr val="660066"/>
              </a:solidFill>
              <a:effectLst>
                <a:outerShdw blurRad="50800" algn="tl" rotWithShape="0">
                  <a:srgbClr val="000000"/>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597858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descr="Untitled.png"/>
          <p:cNvPicPr>
            <a:picLocks noChangeAspect="1"/>
          </p:cNvPicPr>
          <p:nvPr/>
        </p:nvPicPr>
        <p:blipFill>
          <a:blip r:embed="rId2" cstate="print">
            <a:alphaModFix amt="24000"/>
            <a:lum bright="5000" contrast="58000"/>
            <a:extLst>
              <a:ext uri="{28A0092B-C50C-407E-A947-70E740481C1C}">
                <a14:useLocalDpi xmlns:a14="http://schemas.microsoft.com/office/drawing/2010/main" val="0"/>
              </a:ext>
            </a:extLst>
          </a:blip>
          <a:srcRect l="5208" t="8889" r="2083" b="3333"/>
          <a:stretch>
            <a:fillRect/>
          </a:stretch>
        </p:blipFill>
        <p:spPr>
          <a:xfrm>
            <a:off x="2398712" y="116632"/>
            <a:ext cx="6781800" cy="6553200"/>
          </a:xfrm>
          <a:prstGeom prst="rect">
            <a:avLst/>
          </a:prstGeom>
        </p:spPr>
      </p:pic>
      <p:pic>
        <p:nvPicPr>
          <p:cNvPr id="9" name="Picture 8" descr="Untitled.png"/>
          <p:cNvPicPr>
            <a:picLocks noChangeAspect="1"/>
          </p:cNvPicPr>
          <p:nvPr/>
        </p:nvPicPr>
        <p:blipFill>
          <a:blip r:embed="rId2" cstate="print">
            <a:alphaModFix amt="24000"/>
            <a:lum bright="5000" contrast="58000"/>
            <a:extLst>
              <a:ext uri="{28A0092B-C50C-407E-A947-70E740481C1C}">
                <a14:useLocalDpi xmlns:a14="http://schemas.microsoft.com/office/drawing/2010/main" val="0"/>
              </a:ext>
            </a:extLst>
          </a:blip>
          <a:srcRect l="5208" t="8889" r="2083" b="3333"/>
          <a:stretch>
            <a:fillRect/>
          </a:stretch>
        </p:blipFill>
        <p:spPr>
          <a:xfrm>
            <a:off x="-180528" y="188640"/>
            <a:ext cx="6781800" cy="6553200"/>
          </a:xfrm>
          <a:prstGeom prst="rect">
            <a:avLst/>
          </a:prstGeom>
        </p:spPr>
      </p:pic>
      <p:pic>
        <p:nvPicPr>
          <p:cNvPr id="92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5656" y="57472"/>
            <a:ext cx="5926456" cy="682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p:cNvGrpSpPr/>
          <p:nvPr/>
        </p:nvGrpSpPr>
        <p:grpSpPr>
          <a:xfrm>
            <a:off x="1619672" y="4437112"/>
            <a:ext cx="5063463" cy="1368152"/>
            <a:chOff x="4569011" y="77371"/>
            <a:chExt cx="3422126" cy="1723298"/>
          </a:xfrm>
        </p:grpSpPr>
        <p:sp>
          <p:nvSpPr>
            <p:cNvPr id="4" name="Rectangle 3"/>
            <p:cNvSpPr/>
            <p:nvPr/>
          </p:nvSpPr>
          <p:spPr>
            <a:xfrm>
              <a:off x="4569011" y="77371"/>
              <a:ext cx="3422126" cy="172329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5" name="Rectangle 4"/>
            <p:cNvSpPr/>
            <p:nvPr/>
          </p:nvSpPr>
          <p:spPr>
            <a:xfrm>
              <a:off x="4569011" y="77371"/>
              <a:ext cx="3422126" cy="126979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171450" lvl="1" indent="-171450" algn="ctr" defTabSz="800100">
                <a:lnSpc>
                  <a:spcPct val="90000"/>
                </a:lnSpc>
                <a:spcBef>
                  <a:spcPct val="0"/>
                </a:spcBef>
                <a:spcAft>
                  <a:spcPct val="15000"/>
                </a:spcAft>
                <a:buChar char="••"/>
              </a:pPr>
              <a:endParaRPr lang="es-ES_tradnl" sz="1800" b="1" kern="1200" dirty="0">
                <a:solidFill>
                  <a:schemeClr val="tx2"/>
                </a:solidFill>
                <a:latin typeface="Comic Sans MS" panose="030F0702030302020204" pitchFamily="66" charset="0"/>
              </a:endParaRPr>
            </a:p>
          </p:txBody>
        </p:sp>
      </p:grpSp>
      <p:sp>
        <p:nvSpPr>
          <p:cNvPr id="2" name="Rectangle 1"/>
          <p:cNvSpPr/>
          <p:nvPr/>
        </p:nvSpPr>
        <p:spPr>
          <a:xfrm>
            <a:off x="1015052" y="3579198"/>
            <a:ext cx="6768751" cy="1722010"/>
          </a:xfrm>
          <a:prstGeom prst="rect">
            <a:avLst/>
          </a:prstGeom>
        </p:spPr>
        <p:txBody>
          <a:bodyPr wrap="square">
            <a:spAutoFit/>
          </a:bodyPr>
          <a:lstStyle/>
          <a:p>
            <a:pPr marL="0" lvl="1" algn="ctr" defTabSz="800100">
              <a:lnSpc>
                <a:spcPct val="90000"/>
              </a:lnSpc>
              <a:spcAft>
                <a:spcPct val="15000"/>
              </a:spcAft>
            </a:pPr>
            <a:r>
              <a:rPr lang="es-ES_tradnl" sz="2900" b="1" dirty="0" err="1">
                <a:effectLst>
                  <a:outerShdw blurRad="31750" dist="25400" dir="5400000" algn="tl" rotWithShape="0">
                    <a:srgbClr val="000000">
                      <a:alpha val="25000"/>
                    </a:srgbClr>
                  </a:outerShdw>
                </a:effectLst>
                <a:latin typeface="Comic Sans MS" panose="030F0702030302020204" pitchFamily="66" charset="0"/>
                <a:ea typeface="+mj-ea"/>
                <a:cs typeface="+mj-cs"/>
              </a:rPr>
              <a:t>By</a:t>
            </a:r>
            <a:r>
              <a:rPr lang="es-ES_tradnl" sz="2900" b="1" dirty="0">
                <a:effectLst>
                  <a:outerShdw blurRad="31750" dist="25400" dir="5400000" algn="tl" rotWithShape="0">
                    <a:srgbClr val="000000">
                      <a:alpha val="25000"/>
                    </a:srgbClr>
                  </a:outerShdw>
                </a:effectLst>
                <a:latin typeface="Comic Sans MS" panose="030F0702030302020204" pitchFamily="66" charset="0"/>
                <a:ea typeface="+mj-ea"/>
                <a:cs typeface="+mj-cs"/>
              </a:rPr>
              <a:t>: Amy </a:t>
            </a:r>
            <a:r>
              <a:rPr lang="es-ES_tradnl" sz="2900" b="1" dirty="0" err="1">
                <a:effectLst>
                  <a:outerShdw blurRad="31750" dist="25400" dir="5400000" algn="tl" rotWithShape="0">
                    <a:srgbClr val="000000">
                      <a:alpha val="25000"/>
                    </a:srgbClr>
                  </a:outerShdw>
                </a:effectLst>
                <a:latin typeface="Comic Sans MS" panose="030F0702030302020204" pitchFamily="66" charset="0"/>
                <a:ea typeface="+mj-ea"/>
                <a:cs typeface="+mj-cs"/>
              </a:rPr>
              <a:t>Lingenfelter</a:t>
            </a:r>
            <a:endParaRPr lang="es-ES_tradnl" sz="2900" b="1" dirty="0">
              <a:effectLst>
                <a:outerShdw blurRad="31750" dist="25400" dir="5400000" algn="tl" rotWithShape="0">
                  <a:srgbClr val="000000">
                    <a:alpha val="25000"/>
                  </a:srgbClr>
                </a:outerShdw>
              </a:effectLst>
              <a:latin typeface="Comic Sans MS" panose="030F0702030302020204" pitchFamily="66" charset="0"/>
              <a:ea typeface="+mj-ea"/>
              <a:cs typeface="+mj-cs"/>
            </a:endParaRPr>
          </a:p>
          <a:p>
            <a:pPr marL="0" lvl="1" algn="ctr" defTabSz="800100">
              <a:lnSpc>
                <a:spcPct val="90000"/>
              </a:lnSpc>
              <a:spcAft>
                <a:spcPct val="15000"/>
              </a:spcAft>
            </a:pPr>
            <a:r>
              <a:rPr lang="es-ES_tradnl" sz="2900" b="1" dirty="0">
                <a:effectLst>
                  <a:outerShdw blurRad="31750" dist="25400" dir="5400000" algn="tl" rotWithShape="0">
                    <a:srgbClr val="000000">
                      <a:alpha val="25000"/>
                    </a:srgbClr>
                  </a:outerShdw>
                </a:effectLst>
                <a:latin typeface="Comic Sans MS" panose="030F0702030302020204" pitchFamily="66" charset="0"/>
                <a:ea typeface="+mj-ea"/>
                <a:cs typeface="+mj-cs"/>
              </a:rPr>
              <a:t>Senior English </a:t>
            </a:r>
            <a:r>
              <a:rPr lang="es-ES_tradnl" sz="2900" b="1" dirty="0" err="1">
                <a:effectLst>
                  <a:outerShdw blurRad="31750" dist="25400" dir="5400000" algn="tl" rotWithShape="0">
                    <a:srgbClr val="000000">
                      <a:alpha val="25000"/>
                    </a:srgbClr>
                  </a:outerShdw>
                </a:effectLst>
                <a:latin typeface="Comic Sans MS" panose="030F0702030302020204" pitchFamily="66" charset="0"/>
                <a:ea typeface="+mj-ea"/>
                <a:cs typeface="+mj-cs"/>
              </a:rPr>
              <a:t>Language</a:t>
            </a:r>
            <a:r>
              <a:rPr lang="es-ES_tradnl" sz="2900" b="1" dirty="0">
                <a:effectLst>
                  <a:outerShdw blurRad="31750" dist="25400" dir="5400000" algn="tl" rotWithShape="0">
                    <a:srgbClr val="000000">
                      <a:alpha val="25000"/>
                    </a:srgbClr>
                  </a:outerShdw>
                </a:effectLst>
                <a:latin typeface="Comic Sans MS" panose="030F0702030302020204" pitchFamily="66" charset="0"/>
                <a:ea typeface="+mj-ea"/>
                <a:cs typeface="+mj-cs"/>
              </a:rPr>
              <a:t> </a:t>
            </a:r>
            <a:r>
              <a:rPr lang="es-ES_tradnl" sz="2900" b="1" dirty="0" err="1" smtClean="0">
                <a:effectLst>
                  <a:outerShdw blurRad="31750" dist="25400" dir="5400000" algn="tl" rotWithShape="0">
                    <a:srgbClr val="000000">
                      <a:alpha val="25000"/>
                    </a:srgbClr>
                  </a:outerShdw>
                </a:effectLst>
                <a:latin typeface="Comic Sans MS" panose="030F0702030302020204" pitchFamily="66" charset="0"/>
                <a:ea typeface="+mj-ea"/>
                <a:cs typeface="+mj-cs"/>
              </a:rPr>
              <a:t>Fellow</a:t>
            </a:r>
            <a:endParaRPr lang="es-ES_tradnl" sz="2900" b="1" dirty="0" smtClean="0">
              <a:effectLst>
                <a:outerShdw blurRad="31750" dist="25400" dir="5400000" algn="tl" rotWithShape="0">
                  <a:srgbClr val="000000">
                    <a:alpha val="25000"/>
                  </a:srgbClr>
                </a:outerShdw>
              </a:effectLst>
              <a:latin typeface="Comic Sans MS" panose="030F0702030302020204" pitchFamily="66" charset="0"/>
              <a:ea typeface="+mj-ea"/>
              <a:cs typeface="+mj-cs"/>
            </a:endParaRPr>
          </a:p>
          <a:p>
            <a:pPr marL="0" lvl="1" algn="ctr" defTabSz="800100">
              <a:lnSpc>
                <a:spcPct val="90000"/>
              </a:lnSpc>
              <a:spcAft>
                <a:spcPct val="15000"/>
              </a:spcAft>
            </a:pPr>
            <a:r>
              <a:rPr lang="es-ES_tradnl" sz="2500" b="1" dirty="0" smtClean="0">
                <a:effectLst>
                  <a:outerShdw blurRad="31750" dist="25400" dir="5400000" algn="tl" rotWithShape="0">
                    <a:srgbClr val="000000">
                      <a:alpha val="25000"/>
                    </a:srgbClr>
                  </a:outerShdw>
                </a:effectLst>
                <a:latin typeface="Comic Sans MS" panose="030F0702030302020204" pitchFamily="66" charset="0"/>
                <a:ea typeface="+mj-ea"/>
                <a:cs typeface="+mj-cs"/>
              </a:rPr>
              <a:t>alingenfelter@peopleleap.com www.peopleleap.com</a:t>
            </a:r>
            <a:endParaRPr lang="es-ES_tradnl" sz="2500" b="1" dirty="0">
              <a:effectLst>
                <a:outerShdw blurRad="31750" dist="25400" dir="5400000" algn="tl" rotWithShape="0">
                  <a:srgbClr val="000000">
                    <a:alpha val="25000"/>
                  </a:srgbClr>
                </a:outerShdw>
              </a:effectLst>
              <a:latin typeface="Comic Sans MS" panose="030F0702030302020204" pitchFamily="66" charset="0"/>
              <a:ea typeface="+mj-ea"/>
              <a:cs typeface="+mj-cs"/>
            </a:endParaRPr>
          </a:p>
        </p:txBody>
      </p:sp>
      <p:sp>
        <p:nvSpPr>
          <p:cNvPr id="7" name="Striped Right Arrow 6"/>
          <p:cNvSpPr/>
          <p:nvPr/>
        </p:nvSpPr>
        <p:spPr>
          <a:xfrm rot="20527596">
            <a:off x="5779294" y="1488947"/>
            <a:ext cx="1044846" cy="503912"/>
          </a:xfrm>
          <a:prstGeom prst="stripedRightArrow">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TextBox 5"/>
          <p:cNvSpPr txBox="1"/>
          <p:nvPr/>
        </p:nvSpPr>
        <p:spPr>
          <a:xfrm>
            <a:off x="6732240" y="443567"/>
            <a:ext cx="2376264" cy="2677656"/>
          </a:xfrm>
          <a:prstGeom prst="rect">
            <a:avLst/>
          </a:prstGeom>
          <a:noFill/>
        </p:spPr>
        <p:txBody>
          <a:bodyPr wrap="square" rtlCol="0">
            <a:spAutoFit/>
          </a:bodyPr>
          <a:lstStyle/>
          <a:p>
            <a:r>
              <a:rPr lang="en-US" sz="2800" b="1" i="1" dirty="0" smtClean="0">
                <a:solidFill>
                  <a:srgbClr val="0000FF"/>
                </a:solidFill>
                <a:latin typeface="Comic Sans MS"/>
                <a:cs typeface="Comic Sans MS"/>
              </a:rPr>
              <a:t>WHILE Maximizing Student Engagement and Saving YOU Time!</a:t>
            </a:r>
            <a:endParaRPr lang="en-US" sz="2800" b="1" i="1" dirty="0">
              <a:solidFill>
                <a:srgbClr val="0000FF"/>
              </a:solidFill>
              <a:latin typeface="Comic Sans MS"/>
              <a:cs typeface="Comic Sans MS"/>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ntitled.png"/>
          <p:cNvPicPr>
            <a:picLocks noChangeAspect="1"/>
          </p:cNvPicPr>
          <p:nvPr/>
        </p:nvPicPr>
        <p:blipFill>
          <a:blip r:embed="rId2" cstate="print">
            <a:alphaModFix amt="24000"/>
            <a:lum bright="5000" contrast="58000"/>
            <a:extLst>
              <a:ext uri="{28A0092B-C50C-407E-A947-70E740481C1C}">
                <a14:useLocalDpi xmlns:a14="http://schemas.microsoft.com/office/drawing/2010/main" val="0"/>
              </a:ext>
            </a:extLst>
          </a:blip>
          <a:srcRect l="5208" t="8889" r="2083" b="3333"/>
          <a:stretch>
            <a:fillRect/>
          </a:stretch>
        </p:blipFill>
        <p:spPr>
          <a:xfrm>
            <a:off x="1143000" y="152400"/>
            <a:ext cx="6781800" cy="6553200"/>
          </a:xfrm>
          <a:prstGeom prst="rect">
            <a:avLst/>
          </a:prstGeom>
        </p:spPr>
      </p:pic>
      <p:sp>
        <p:nvSpPr>
          <p:cNvPr id="16386" name="2 Marcador de contenido"/>
          <p:cNvSpPr>
            <a:spLocks noGrp="1"/>
          </p:cNvSpPr>
          <p:nvPr>
            <p:ph idx="1"/>
          </p:nvPr>
        </p:nvSpPr>
        <p:spPr>
          <a:xfrm>
            <a:off x="457200" y="1412875"/>
            <a:ext cx="8229600" cy="4824413"/>
          </a:xfrm>
        </p:spPr>
        <p:txBody>
          <a:bodyPr/>
          <a:lstStyle/>
          <a:p>
            <a:pPr marL="514350" indent="-514350">
              <a:buFont typeface="Wingdings 3" pitchFamily="18" charset="2"/>
              <a:buNone/>
            </a:pPr>
            <a:r>
              <a:rPr lang="es-ES_tradnl" altLang="en-US" sz="3000" dirty="0" smtClean="0"/>
              <a:t>	</a:t>
            </a:r>
            <a:endParaRPr lang="es-ES_tradnl" altLang="en-US" sz="3000" dirty="0" smtClean="0">
              <a:solidFill>
                <a:srgbClr val="0070C0"/>
              </a:solidFill>
            </a:endParaRPr>
          </a:p>
        </p:txBody>
      </p:sp>
      <p:sp>
        <p:nvSpPr>
          <p:cNvPr id="16389" name="4 CuadroTexto"/>
          <p:cNvSpPr txBox="1">
            <a:spLocks noChangeArrowheads="1"/>
          </p:cNvSpPr>
          <p:nvPr/>
        </p:nvSpPr>
        <p:spPr bwMode="auto">
          <a:xfrm>
            <a:off x="107504" y="932522"/>
            <a:ext cx="889248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marL="355600" lvl="4" indent="-355600">
              <a:buSzPct val="100000"/>
              <a:buFont typeface="Arial" pitchFamily="34" charset="0"/>
              <a:buChar char="•"/>
              <a:tabLst>
                <a:tab pos="1314450" algn="l"/>
              </a:tabLst>
            </a:pPr>
            <a:r>
              <a:rPr lang="es-ES_tradnl" altLang="en-US" sz="3200" b="1" dirty="0" err="1" smtClean="0">
                <a:latin typeface="Comic Sans MS" panose="030F0702030302020204" pitchFamily="66" charset="0"/>
                <a:cs typeface="+mn-cs"/>
              </a:rPr>
              <a:t>Routines</a:t>
            </a:r>
            <a:r>
              <a:rPr lang="es-ES_tradnl" altLang="en-US" sz="3200" b="1" dirty="0" smtClean="0">
                <a:latin typeface="Comic Sans MS" panose="030F0702030302020204" pitchFamily="66" charset="0"/>
                <a:cs typeface="+mn-cs"/>
              </a:rPr>
              <a:t> </a:t>
            </a:r>
            <a:r>
              <a:rPr lang="es-ES_tradnl" altLang="en-US" sz="3200" b="1" dirty="0" err="1" smtClean="0">
                <a:latin typeface="Comic Sans MS" panose="030F0702030302020204" pitchFamily="66" charset="0"/>
                <a:cs typeface="+mn-cs"/>
              </a:rPr>
              <a:t>enable</a:t>
            </a:r>
            <a:r>
              <a:rPr lang="es-ES_tradnl" altLang="en-US" sz="3200" b="1" dirty="0" smtClean="0">
                <a:latin typeface="Comic Sans MS" panose="030F0702030302020204" pitchFamily="66" charset="0"/>
                <a:cs typeface="+mn-cs"/>
              </a:rPr>
              <a:t> </a:t>
            </a:r>
            <a:r>
              <a:rPr lang="es-ES_tradnl" altLang="en-US" sz="3200" b="1" dirty="0" err="1" smtClean="0">
                <a:latin typeface="Comic Sans MS" panose="030F0702030302020204" pitchFamily="66" charset="0"/>
                <a:cs typeface="+mn-cs"/>
              </a:rPr>
              <a:t>students</a:t>
            </a:r>
            <a:r>
              <a:rPr lang="es-ES_tradnl" altLang="en-US" sz="3200" b="1" dirty="0" smtClean="0">
                <a:latin typeface="Comic Sans MS" panose="030F0702030302020204" pitchFamily="66" charset="0"/>
                <a:cs typeface="+mn-cs"/>
              </a:rPr>
              <a:t> </a:t>
            </a:r>
            <a:r>
              <a:rPr lang="es-ES_tradnl" altLang="en-US" sz="3200" b="1" dirty="0" err="1" smtClean="0">
                <a:latin typeface="Comic Sans MS" panose="030F0702030302020204" pitchFamily="66" charset="0"/>
                <a:cs typeface="+mn-cs"/>
              </a:rPr>
              <a:t>to</a:t>
            </a:r>
            <a:r>
              <a:rPr lang="es-ES_tradnl" altLang="en-US" sz="3200" b="1" dirty="0" smtClean="0">
                <a:latin typeface="Comic Sans MS" panose="030F0702030302020204" pitchFamily="66" charset="0"/>
                <a:cs typeface="+mn-cs"/>
              </a:rPr>
              <a:t>:</a:t>
            </a:r>
          </a:p>
          <a:p>
            <a:pPr marL="812800" lvl="5" indent="-355600">
              <a:buSzPct val="60000"/>
              <a:buFont typeface="Wingdings" pitchFamily="2" charset="2"/>
              <a:buChar char="Ø"/>
              <a:tabLst>
                <a:tab pos="1314450" algn="l"/>
              </a:tabLst>
            </a:pPr>
            <a:r>
              <a:rPr lang="es-ES_tradnl" altLang="en-US" sz="3200" b="1" dirty="0" err="1" smtClean="0">
                <a:latin typeface="Comic Sans MS" panose="030F0702030302020204" pitchFamily="66" charset="0"/>
                <a:cs typeface="+mn-cs"/>
              </a:rPr>
              <a:t>Work</a:t>
            </a:r>
            <a:r>
              <a:rPr lang="es-ES_tradnl" altLang="en-US" sz="3200" b="1" dirty="0" smtClean="0">
                <a:latin typeface="Comic Sans MS" panose="030F0702030302020204" pitchFamily="66" charset="0"/>
                <a:cs typeface="+mn-cs"/>
              </a:rPr>
              <a:t> </a:t>
            </a:r>
            <a:r>
              <a:rPr lang="es-ES_tradnl" altLang="en-US" sz="3200" b="1" dirty="0" err="1">
                <a:latin typeface="Comic Sans MS" panose="030F0702030302020204" pitchFamily="66" charset="0"/>
                <a:cs typeface="+mn-cs"/>
              </a:rPr>
              <a:t>with</a:t>
            </a:r>
            <a:r>
              <a:rPr lang="es-ES_tradnl" altLang="en-US" sz="3200" b="1" dirty="0">
                <a:latin typeface="Comic Sans MS" panose="030F0702030302020204" pitchFamily="66" charset="0"/>
                <a:cs typeface="+mn-cs"/>
              </a:rPr>
              <a:t> </a:t>
            </a:r>
            <a:r>
              <a:rPr lang="es-ES_tradnl" altLang="en-US" sz="3200" b="1" dirty="0" err="1" smtClean="0">
                <a:latin typeface="Comic Sans MS" panose="030F0702030302020204" pitchFamily="66" charset="0"/>
                <a:cs typeface="+mn-cs"/>
              </a:rPr>
              <a:t>less</a:t>
            </a:r>
            <a:r>
              <a:rPr lang="es-ES_tradnl" altLang="en-US" sz="3200" b="1" dirty="0" smtClean="0">
                <a:latin typeface="Comic Sans MS" panose="030F0702030302020204" pitchFamily="66" charset="0"/>
                <a:cs typeface="+mn-cs"/>
              </a:rPr>
              <a:t> </a:t>
            </a:r>
            <a:r>
              <a:rPr lang="es-ES_tradnl" altLang="en-US" sz="3200" b="1" dirty="0" err="1" smtClean="0">
                <a:latin typeface="Comic Sans MS" panose="030F0702030302020204" pitchFamily="66" charset="0"/>
                <a:cs typeface="+mn-cs"/>
              </a:rPr>
              <a:t>specific</a:t>
            </a:r>
            <a:r>
              <a:rPr lang="es-ES_tradnl" altLang="en-US" sz="3200" b="1" dirty="0" smtClean="0">
                <a:latin typeface="Comic Sans MS" panose="030F0702030302020204" pitchFamily="66" charset="0"/>
                <a:cs typeface="+mn-cs"/>
              </a:rPr>
              <a:t> </a:t>
            </a:r>
            <a:r>
              <a:rPr lang="es-ES_tradnl" altLang="en-US" sz="3200" b="1" dirty="0" err="1">
                <a:latin typeface="Comic Sans MS" panose="030F0702030302020204" pitchFamily="66" charset="0"/>
                <a:cs typeface="+mn-cs"/>
              </a:rPr>
              <a:t>guidance</a:t>
            </a:r>
            <a:endParaRPr lang="es-ES_tradnl" altLang="en-US" sz="3200" b="1" dirty="0">
              <a:latin typeface="Comic Sans MS" panose="030F0702030302020204" pitchFamily="66" charset="0"/>
              <a:cs typeface="+mn-cs"/>
            </a:endParaRPr>
          </a:p>
          <a:p>
            <a:pPr marL="812800" lvl="5" indent="-355600">
              <a:buSzPct val="60000"/>
              <a:buFont typeface="Wingdings" pitchFamily="2" charset="2"/>
              <a:buChar char="Ø"/>
              <a:tabLst>
                <a:tab pos="1314450" algn="l"/>
              </a:tabLst>
            </a:pPr>
            <a:r>
              <a:rPr lang="es-ES_tradnl" altLang="en-US" sz="3200" b="1" dirty="0" err="1" smtClean="0">
                <a:latin typeface="Comic Sans MS" panose="030F0702030302020204" pitchFamily="66" charset="0"/>
                <a:cs typeface="+mn-cs"/>
              </a:rPr>
              <a:t>Work</a:t>
            </a:r>
            <a:r>
              <a:rPr lang="es-ES_tradnl" altLang="en-US" sz="3200" b="1" dirty="0" smtClean="0">
                <a:latin typeface="Comic Sans MS" panose="030F0702030302020204" pitchFamily="66" charset="0"/>
                <a:cs typeface="+mn-cs"/>
              </a:rPr>
              <a:t> </a:t>
            </a:r>
            <a:r>
              <a:rPr lang="es-ES_tradnl" altLang="en-US" sz="3200" b="1" dirty="0">
                <a:latin typeface="Comic Sans MS" panose="030F0702030302020204" pitchFamily="66" charset="0"/>
                <a:cs typeface="+mn-cs"/>
              </a:rPr>
              <a:t>more </a:t>
            </a:r>
            <a:r>
              <a:rPr lang="es-ES_tradnl" altLang="en-US" sz="3200" b="1" dirty="0" err="1" smtClean="0">
                <a:latin typeface="Comic Sans MS" panose="030F0702030302020204" pitchFamily="66" charset="0"/>
                <a:cs typeface="+mn-cs"/>
              </a:rPr>
              <a:t>independently</a:t>
            </a:r>
            <a:endParaRPr lang="es-ES_tradnl" altLang="en-US" sz="3200" b="1" dirty="0" smtClean="0">
              <a:latin typeface="Comic Sans MS" panose="030F0702030302020204" pitchFamily="66" charset="0"/>
              <a:cs typeface="+mn-cs"/>
            </a:endParaRPr>
          </a:p>
          <a:p>
            <a:pPr marL="355600" lvl="4" indent="-355600">
              <a:buSzPct val="100000"/>
              <a:buFont typeface="Arial" pitchFamily="34" charset="0"/>
              <a:buChar char="•"/>
              <a:tabLst>
                <a:tab pos="1314450" algn="l"/>
              </a:tabLst>
            </a:pPr>
            <a:r>
              <a:rPr lang="en-US" altLang="en-US" sz="3200" b="1" dirty="0">
                <a:latin typeface="Comic Sans MS" panose="030F0702030302020204" pitchFamily="66" charset="0"/>
                <a:cs typeface="+mn-cs"/>
              </a:rPr>
              <a:t>Routines should be:</a:t>
            </a:r>
          </a:p>
          <a:p>
            <a:pPr marL="812800" lvl="5" indent="-355600">
              <a:buSzPct val="60000"/>
              <a:buFont typeface="Wingdings" pitchFamily="2" charset="2"/>
              <a:buChar char="Ø"/>
              <a:tabLst>
                <a:tab pos="1314450" algn="l"/>
              </a:tabLst>
            </a:pPr>
            <a:r>
              <a:rPr lang="en-US" altLang="en-US" sz="3200" b="1" dirty="0">
                <a:latin typeface="Comic Sans MS" panose="030F0702030302020204" pitchFamily="66" charset="0"/>
                <a:cs typeface="+mn-cs"/>
              </a:rPr>
              <a:t>Predictable and automatic</a:t>
            </a:r>
          </a:p>
          <a:p>
            <a:pPr marL="812800" lvl="5" indent="-355600">
              <a:buSzPct val="60000"/>
              <a:buFont typeface="Wingdings" pitchFamily="2" charset="2"/>
              <a:buChar char="Ø"/>
              <a:tabLst>
                <a:tab pos="1314450" algn="l"/>
              </a:tabLst>
            </a:pPr>
            <a:r>
              <a:rPr lang="en-US" altLang="en-US" sz="3200" b="1" dirty="0" smtClean="0">
                <a:latin typeface="Comic Sans MS" panose="030F0702030302020204" pitchFamily="66" charset="0"/>
                <a:cs typeface="+mn-cs"/>
              </a:rPr>
              <a:t>Organized </a:t>
            </a:r>
            <a:r>
              <a:rPr lang="en-US" altLang="en-US" sz="3200" b="1" dirty="0">
                <a:latin typeface="Comic Sans MS" panose="030F0702030302020204" pitchFamily="66" charset="0"/>
                <a:cs typeface="+mn-cs"/>
              </a:rPr>
              <a:t>ahead </a:t>
            </a:r>
            <a:r>
              <a:rPr lang="en-US" altLang="en-US" sz="3200" b="1" dirty="0" smtClean="0">
                <a:latin typeface="Comic Sans MS" panose="030F0702030302020204" pitchFamily="66" charset="0"/>
                <a:cs typeface="+mn-cs"/>
              </a:rPr>
              <a:t>of time </a:t>
            </a:r>
            <a:endParaRPr lang="es-ES_tradnl" altLang="en-US" sz="3200" b="1" dirty="0">
              <a:latin typeface="Comic Sans MS" panose="030F0702030302020204" pitchFamily="66" charset="0"/>
              <a:cs typeface="+mn-cs"/>
            </a:endParaRPr>
          </a:p>
          <a:p>
            <a:pPr marL="355600" lvl="4" indent="-355600">
              <a:buSzPct val="100000"/>
              <a:buFont typeface="Arial" pitchFamily="34" charset="0"/>
              <a:buChar char="•"/>
              <a:tabLst>
                <a:tab pos="1314450" algn="l"/>
              </a:tabLst>
            </a:pPr>
            <a:r>
              <a:rPr lang="es-ES_tradnl" altLang="en-US" sz="3200" b="1" dirty="0" err="1" smtClean="0">
                <a:latin typeface="Comic Sans MS" panose="030F0702030302020204" pitchFamily="66" charset="0"/>
                <a:cs typeface="+mn-cs"/>
              </a:rPr>
              <a:t>Teachers</a:t>
            </a:r>
            <a:r>
              <a:rPr lang="es-ES_tradnl" altLang="en-US" sz="3200" b="1" dirty="0" smtClean="0">
                <a:latin typeface="Comic Sans MS" panose="030F0702030302020204" pitchFamily="66" charset="0"/>
                <a:cs typeface="+mn-cs"/>
              </a:rPr>
              <a:t> </a:t>
            </a:r>
            <a:r>
              <a:rPr lang="es-ES_tradnl" altLang="en-US" sz="3200" b="1" dirty="0" err="1" smtClean="0">
                <a:latin typeface="Comic Sans MS" panose="030F0702030302020204" pitchFamily="66" charset="0"/>
                <a:cs typeface="+mn-cs"/>
              </a:rPr>
              <a:t>should</a:t>
            </a:r>
            <a:r>
              <a:rPr lang="es-ES_tradnl" altLang="en-US" sz="3200" b="1" dirty="0" smtClean="0">
                <a:latin typeface="Comic Sans MS" panose="030F0702030302020204" pitchFamily="66" charset="0"/>
                <a:cs typeface="+mn-cs"/>
              </a:rPr>
              <a:t>:</a:t>
            </a:r>
            <a:endParaRPr lang="es-ES_tradnl" altLang="en-US" sz="3200" b="1" dirty="0">
              <a:latin typeface="Comic Sans MS" panose="030F0702030302020204" pitchFamily="66" charset="0"/>
              <a:cs typeface="+mn-cs"/>
            </a:endParaRPr>
          </a:p>
          <a:p>
            <a:pPr marL="812800" lvl="5" indent="-355600">
              <a:buSzPct val="60000"/>
              <a:buFont typeface="Wingdings" pitchFamily="2" charset="2"/>
              <a:buChar char="Ø"/>
              <a:tabLst>
                <a:tab pos="1314450" algn="l"/>
              </a:tabLst>
            </a:pPr>
            <a:r>
              <a:rPr lang="es-ES_tradnl" altLang="en-US" sz="3200" b="1" dirty="0" err="1" smtClean="0">
                <a:latin typeface="Comic Sans MS" panose="030F0702030302020204" pitchFamily="66" charset="0"/>
                <a:cs typeface="+mn-cs"/>
              </a:rPr>
              <a:t>Dedicate</a:t>
            </a:r>
            <a:r>
              <a:rPr lang="es-ES_tradnl" altLang="en-US" sz="3200" b="1" dirty="0" smtClean="0">
                <a:latin typeface="Comic Sans MS" panose="030F0702030302020204" pitchFamily="66" charset="0"/>
                <a:cs typeface="+mn-cs"/>
              </a:rPr>
              <a:t> </a:t>
            </a:r>
            <a:r>
              <a:rPr lang="es-ES_tradnl" altLang="en-US" sz="3200" b="1" dirty="0">
                <a:latin typeface="Comic Sans MS" panose="030F0702030302020204" pitchFamily="66" charset="0"/>
                <a:cs typeface="+mn-cs"/>
              </a:rPr>
              <a:t>time </a:t>
            </a:r>
            <a:r>
              <a:rPr lang="es-ES_tradnl" altLang="en-US" sz="3200" b="1" dirty="0" err="1">
                <a:latin typeface="Comic Sans MS" panose="030F0702030302020204" pitchFamily="66" charset="0"/>
                <a:cs typeface="+mn-cs"/>
              </a:rPr>
              <a:t>to</a:t>
            </a:r>
            <a:r>
              <a:rPr lang="es-ES_tradnl" altLang="en-US" sz="3200" b="1" dirty="0">
                <a:latin typeface="Comic Sans MS" panose="030F0702030302020204" pitchFamily="66" charset="0"/>
                <a:cs typeface="+mn-cs"/>
              </a:rPr>
              <a:t> </a:t>
            </a:r>
            <a:r>
              <a:rPr lang="es-ES_tradnl" altLang="en-US" sz="3200" b="1" dirty="0" err="1">
                <a:latin typeface="Comic Sans MS" panose="030F0702030302020204" pitchFamily="66" charset="0"/>
                <a:cs typeface="+mn-cs"/>
              </a:rPr>
              <a:t>establishing</a:t>
            </a:r>
            <a:r>
              <a:rPr lang="es-ES_tradnl" altLang="en-US" sz="3200" b="1" dirty="0">
                <a:latin typeface="Comic Sans MS" panose="030F0702030302020204" pitchFamily="66" charset="0"/>
                <a:cs typeface="+mn-cs"/>
              </a:rPr>
              <a:t> </a:t>
            </a:r>
            <a:r>
              <a:rPr lang="es-ES_tradnl" altLang="en-US" sz="3200" b="1" dirty="0" err="1">
                <a:latin typeface="Comic Sans MS" panose="030F0702030302020204" pitchFamily="66" charset="0"/>
                <a:cs typeface="+mn-cs"/>
              </a:rPr>
              <a:t>routines</a:t>
            </a:r>
            <a:r>
              <a:rPr lang="es-ES_tradnl" altLang="en-US" sz="3200" b="1" dirty="0">
                <a:latin typeface="Comic Sans MS" panose="030F0702030302020204" pitchFamily="66" charset="0"/>
                <a:cs typeface="+mn-cs"/>
              </a:rPr>
              <a:t> in </a:t>
            </a:r>
            <a:r>
              <a:rPr lang="es-ES_tradnl" altLang="en-US" sz="3200" b="1" dirty="0" err="1">
                <a:latin typeface="Comic Sans MS" panose="030F0702030302020204" pitchFamily="66" charset="0"/>
                <a:cs typeface="+mn-cs"/>
              </a:rPr>
              <a:t>the</a:t>
            </a:r>
            <a:r>
              <a:rPr lang="es-ES_tradnl" altLang="en-US" sz="3200" b="1" dirty="0">
                <a:latin typeface="Comic Sans MS" panose="030F0702030302020204" pitchFamily="66" charset="0"/>
                <a:cs typeface="+mn-cs"/>
              </a:rPr>
              <a:t> </a:t>
            </a:r>
            <a:r>
              <a:rPr lang="es-ES_tradnl" altLang="en-US" sz="3200" b="1" dirty="0" err="1">
                <a:latin typeface="Comic Sans MS" panose="030F0702030302020204" pitchFamily="66" charset="0"/>
                <a:cs typeface="+mn-cs"/>
              </a:rPr>
              <a:t>first</a:t>
            </a:r>
            <a:r>
              <a:rPr lang="es-ES_tradnl" altLang="en-US" sz="3200" b="1" dirty="0">
                <a:latin typeface="Comic Sans MS" panose="030F0702030302020204" pitchFamily="66" charset="0"/>
                <a:cs typeface="+mn-cs"/>
              </a:rPr>
              <a:t> </a:t>
            </a:r>
            <a:r>
              <a:rPr lang="es-ES_tradnl" altLang="en-US" sz="3200" b="1" dirty="0" err="1">
                <a:latin typeface="Comic Sans MS" panose="030F0702030302020204" pitchFamily="66" charset="0"/>
                <a:cs typeface="+mn-cs"/>
              </a:rPr>
              <a:t>month</a:t>
            </a:r>
            <a:r>
              <a:rPr lang="es-ES_tradnl" altLang="en-US" sz="3200" b="1" dirty="0">
                <a:latin typeface="Comic Sans MS" panose="030F0702030302020204" pitchFamily="66" charset="0"/>
                <a:cs typeface="+mn-cs"/>
              </a:rPr>
              <a:t> of </a:t>
            </a:r>
            <a:r>
              <a:rPr lang="es-ES_tradnl" altLang="en-US" sz="3200" b="1" dirty="0" err="1">
                <a:latin typeface="Comic Sans MS" panose="030F0702030302020204" pitchFamily="66" charset="0"/>
                <a:cs typeface="+mn-cs"/>
              </a:rPr>
              <a:t>school</a:t>
            </a:r>
            <a:endParaRPr lang="es-ES_tradnl" altLang="en-US" sz="3200" b="1" dirty="0">
              <a:latin typeface="Comic Sans MS" panose="030F0702030302020204" pitchFamily="66" charset="0"/>
              <a:cs typeface="+mn-cs"/>
            </a:endParaRPr>
          </a:p>
          <a:p>
            <a:pPr marL="812800" lvl="5" indent="-355600">
              <a:buSzPct val="60000"/>
              <a:buFont typeface="Wingdings" pitchFamily="2" charset="2"/>
              <a:buChar char="Ø"/>
              <a:tabLst>
                <a:tab pos="1314450" algn="l"/>
              </a:tabLst>
            </a:pPr>
            <a:r>
              <a:rPr lang="es-ES_tradnl" altLang="en-US" sz="3200" b="1" dirty="0" err="1">
                <a:latin typeface="Comic Sans MS" panose="030F0702030302020204" pitchFamily="66" charset="0"/>
                <a:cs typeface="+mn-cs"/>
              </a:rPr>
              <a:t>Write</a:t>
            </a:r>
            <a:r>
              <a:rPr lang="es-ES_tradnl" altLang="en-US" sz="3200" b="1" dirty="0">
                <a:latin typeface="Comic Sans MS" panose="030F0702030302020204" pitchFamily="66" charset="0"/>
                <a:cs typeface="+mn-cs"/>
              </a:rPr>
              <a:t> </a:t>
            </a:r>
            <a:r>
              <a:rPr lang="es-ES_tradnl" altLang="en-US" sz="3200" b="1" dirty="0" err="1">
                <a:latin typeface="Comic Sans MS" panose="030F0702030302020204" pitchFamily="66" charset="0"/>
                <a:cs typeface="+mn-cs"/>
              </a:rPr>
              <a:t>all</a:t>
            </a:r>
            <a:r>
              <a:rPr lang="es-ES_tradnl" altLang="en-US" sz="3200" b="1" dirty="0">
                <a:latin typeface="Comic Sans MS" panose="030F0702030302020204" pitchFamily="66" charset="0"/>
                <a:cs typeface="+mn-cs"/>
              </a:rPr>
              <a:t> rules/</a:t>
            </a:r>
            <a:r>
              <a:rPr lang="es-ES_tradnl" altLang="en-US" sz="3200" b="1" dirty="0" err="1">
                <a:latin typeface="Comic Sans MS" panose="030F0702030302020204" pitchFamily="66" charset="0"/>
                <a:cs typeface="+mn-cs"/>
              </a:rPr>
              <a:t>procedures</a:t>
            </a:r>
            <a:r>
              <a:rPr lang="es-ES_tradnl" altLang="en-US" sz="3200" b="1" dirty="0">
                <a:latin typeface="Comic Sans MS" panose="030F0702030302020204" pitchFamily="66" charset="0"/>
                <a:cs typeface="+mn-cs"/>
              </a:rPr>
              <a:t> </a:t>
            </a:r>
            <a:r>
              <a:rPr lang="es-ES_tradnl" altLang="en-US" sz="3200" b="1" dirty="0" err="1" smtClean="0">
                <a:latin typeface="Comic Sans MS" panose="030F0702030302020204" pitchFamily="66" charset="0"/>
                <a:cs typeface="+mn-cs"/>
              </a:rPr>
              <a:t>down</a:t>
            </a:r>
            <a:endParaRPr lang="es-ES_tradnl" altLang="en-US" sz="3200" b="1" dirty="0">
              <a:latin typeface="Comic Sans MS" panose="030F0702030302020204" pitchFamily="66" charset="0"/>
              <a:cs typeface="+mn-cs"/>
            </a:endParaRPr>
          </a:p>
        </p:txBody>
      </p:sp>
      <p:sp>
        <p:nvSpPr>
          <p:cNvPr id="7" name="1 Título"/>
          <p:cNvSpPr txBox="1">
            <a:spLocks/>
          </p:cNvSpPr>
          <p:nvPr/>
        </p:nvSpPr>
        <p:spPr>
          <a:xfrm>
            <a:off x="11556" y="116632"/>
            <a:ext cx="9132443" cy="720080"/>
          </a:xfrm>
          <a:prstGeom prst="rect">
            <a:avLst/>
          </a:prstGeom>
        </p:spPr>
        <p:txBody>
          <a:bodyPr vert="horz" rtlCol="0" anchor="ctr">
            <a:no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fontAlgn="auto">
              <a:spcAft>
                <a:spcPts val="0"/>
              </a:spcAft>
              <a:defRPr/>
            </a:pPr>
            <a:r>
              <a:rPr lang="es-ES_tradnl" sz="3600" dirty="0" smtClean="0">
                <a:solidFill>
                  <a:srgbClr val="002060"/>
                </a:solidFill>
                <a:latin typeface="Algerian" pitchFamily="82" charset="0"/>
              </a:rPr>
              <a:t/>
            </a:r>
            <a:br>
              <a:rPr lang="es-ES_tradnl" sz="3600" dirty="0" smtClean="0">
                <a:solidFill>
                  <a:srgbClr val="002060"/>
                </a:solidFill>
                <a:latin typeface="Algerian" pitchFamily="82" charset="0"/>
              </a:rPr>
            </a:br>
            <a:r>
              <a:rPr lang="es-ES_tradnl" sz="3800" dirty="0" err="1">
                <a:solidFill>
                  <a:srgbClr val="9900CC"/>
                </a:solidFill>
                <a:latin typeface="Algerian" panose="04020705040A02060702" pitchFamily="82" charset="0"/>
              </a:rPr>
              <a:t>C</a:t>
            </a:r>
            <a:r>
              <a:rPr lang="es-ES_tradnl" sz="3800" dirty="0" err="1" smtClean="0">
                <a:solidFill>
                  <a:srgbClr val="9900CC"/>
                </a:solidFill>
                <a:latin typeface="Algerian" panose="04020705040A02060702" pitchFamily="82" charset="0"/>
              </a:rPr>
              <a:t>lassroom</a:t>
            </a:r>
            <a:r>
              <a:rPr lang="es-ES_tradnl" sz="3800" dirty="0" smtClean="0">
                <a:solidFill>
                  <a:srgbClr val="9900CC"/>
                </a:solidFill>
                <a:latin typeface="Algerian" panose="04020705040A02060702" pitchFamily="82" charset="0"/>
              </a:rPr>
              <a:t> </a:t>
            </a:r>
            <a:r>
              <a:rPr lang="es-ES_tradnl" sz="3800" dirty="0" err="1" smtClean="0">
                <a:solidFill>
                  <a:srgbClr val="9900CC"/>
                </a:solidFill>
                <a:latin typeface="Algerian" panose="04020705040A02060702" pitchFamily="82" charset="0"/>
              </a:rPr>
              <a:t>Routines</a:t>
            </a:r>
            <a:r>
              <a:rPr lang="es-ES_tradnl" sz="3800" dirty="0" smtClean="0">
                <a:solidFill>
                  <a:srgbClr val="9900CC"/>
                </a:solidFill>
                <a:latin typeface="Algerian" panose="04020705040A02060702" pitchFamily="82" charset="0"/>
              </a:rPr>
              <a:t> &amp; </a:t>
            </a:r>
            <a:r>
              <a:rPr lang="es-ES_tradnl" sz="3800" dirty="0" err="1" smtClean="0">
                <a:solidFill>
                  <a:srgbClr val="9900CC"/>
                </a:solidFill>
                <a:latin typeface="Algerian" panose="04020705040A02060702" pitchFamily="82" charset="0"/>
              </a:rPr>
              <a:t>Procedures</a:t>
            </a:r>
            <a:r>
              <a:rPr lang="es-ES_tradnl" sz="3600" dirty="0" smtClean="0">
                <a:solidFill>
                  <a:srgbClr val="002060"/>
                </a:solidFill>
                <a:latin typeface="Bauhaus 93" pitchFamily="82" charset="0"/>
              </a:rPr>
              <a:t/>
            </a:r>
            <a:br>
              <a:rPr lang="es-ES_tradnl" sz="3600" dirty="0" smtClean="0">
                <a:solidFill>
                  <a:srgbClr val="002060"/>
                </a:solidFill>
                <a:latin typeface="Bauhaus 93" pitchFamily="82" charset="0"/>
              </a:rPr>
            </a:br>
            <a:endParaRPr lang="es-ES_tradnl" sz="3600" dirty="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ntitled.png"/>
          <p:cNvPicPr>
            <a:picLocks noChangeAspect="1"/>
          </p:cNvPicPr>
          <p:nvPr/>
        </p:nvPicPr>
        <p:blipFill>
          <a:blip r:embed="rId3" cstate="print">
            <a:alphaModFix amt="24000"/>
            <a:lum bright="5000" contrast="58000"/>
            <a:extLst>
              <a:ext uri="{28A0092B-C50C-407E-A947-70E740481C1C}">
                <a14:useLocalDpi xmlns:a14="http://schemas.microsoft.com/office/drawing/2010/main" val="0"/>
              </a:ext>
            </a:extLst>
          </a:blip>
          <a:srcRect l="5208" t="8889" r="2083" b="3333"/>
          <a:stretch>
            <a:fillRect/>
          </a:stretch>
        </p:blipFill>
        <p:spPr>
          <a:xfrm>
            <a:off x="1143000" y="152400"/>
            <a:ext cx="6781800" cy="6553200"/>
          </a:xfrm>
          <a:prstGeom prst="rect">
            <a:avLst/>
          </a:prstGeom>
        </p:spPr>
      </p:pic>
      <p:sp>
        <p:nvSpPr>
          <p:cNvPr id="15364" name="10 CuadroTexto"/>
          <p:cNvSpPr txBox="1">
            <a:spLocks noChangeArrowheads="1"/>
          </p:cNvSpPr>
          <p:nvPr/>
        </p:nvSpPr>
        <p:spPr bwMode="auto">
          <a:xfrm>
            <a:off x="107504" y="908720"/>
            <a:ext cx="8881689"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a:buFont typeface="Arial" pitchFamily="34" charset="0"/>
              <a:buChar char="•"/>
            </a:pPr>
            <a:r>
              <a:rPr lang="en-US" altLang="en-US" sz="3200" b="1" dirty="0" smtClean="0">
                <a:latin typeface="Comic Sans MS" panose="030F0702030302020204" pitchFamily="66" charset="0"/>
                <a:cs typeface="Times New Roman" panose="02020603050405020304" pitchFamily="18" charset="0"/>
              </a:rPr>
              <a:t>Teachers should:</a:t>
            </a:r>
          </a:p>
          <a:p>
            <a:pPr marL="812800" lvl="5" indent="-355600">
              <a:buSzPct val="60000"/>
              <a:buFont typeface="Wingdings" pitchFamily="2" charset="2"/>
              <a:buChar char="Ø"/>
              <a:tabLst>
                <a:tab pos="1314450" algn="l"/>
              </a:tabLst>
            </a:pPr>
            <a:r>
              <a:rPr lang="es-ES_tradnl" altLang="en-US" sz="3200" b="1" dirty="0" err="1">
                <a:latin typeface="Comic Sans MS" panose="030F0702030302020204" pitchFamily="66" charset="0"/>
                <a:cs typeface="+mn-cs"/>
              </a:rPr>
              <a:t>Establish</a:t>
            </a:r>
            <a:r>
              <a:rPr lang="es-ES_tradnl" altLang="en-US" sz="3200" b="1" dirty="0">
                <a:latin typeface="Comic Sans MS" panose="030F0702030302020204" pitchFamily="66" charset="0"/>
                <a:cs typeface="+mn-cs"/>
              </a:rPr>
              <a:t> </a:t>
            </a:r>
            <a:r>
              <a:rPr lang="es-ES_tradnl" altLang="en-US" sz="3200" b="1" dirty="0" err="1">
                <a:latin typeface="Comic Sans MS" panose="030F0702030302020204" pitchFamily="66" charset="0"/>
                <a:cs typeface="+mn-cs"/>
              </a:rPr>
              <a:t>explicit</a:t>
            </a:r>
            <a:r>
              <a:rPr lang="es-ES_tradnl" altLang="en-US" sz="3200" b="1" dirty="0">
                <a:latin typeface="Comic Sans MS" panose="030F0702030302020204" pitchFamily="66" charset="0"/>
                <a:cs typeface="+mn-cs"/>
              </a:rPr>
              <a:t> </a:t>
            </a:r>
            <a:r>
              <a:rPr lang="es-ES_tradnl" altLang="en-US" sz="3200" b="1" dirty="0" err="1">
                <a:latin typeface="Comic Sans MS" panose="030F0702030302020204" pitchFamily="66" charset="0"/>
                <a:cs typeface="+mn-cs"/>
              </a:rPr>
              <a:t>procedures</a:t>
            </a:r>
            <a:r>
              <a:rPr lang="es-ES_tradnl" altLang="en-US" sz="3200" b="1" dirty="0">
                <a:latin typeface="Comic Sans MS" panose="030F0702030302020204" pitchFamily="66" charset="0"/>
                <a:cs typeface="+mn-cs"/>
              </a:rPr>
              <a:t> </a:t>
            </a:r>
            <a:r>
              <a:rPr lang="es-ES_tradnl" altLang="en-US" sz="3200" b="1" dirty="0" err="1">
                <a:latin typeface="Comic Sans MS" panose="030F0702030302020204" pitchFamily="66" charset="0"/>
                <a:cs typeface="+mn-cs"/>
              </a:rPr>
              <a:t>for</a:t>
            </a:r>
            <a:r>
              <a:rPr lang="es-ES_tradnl" altLang="en-US" sz="3200" b="1" dirty="0">
                <a:latin typeface="Comic Sans MS" panose="030F0702030302020204" pitchFamily="66" charset="0"/>
                <a:cs typeface="+mn-cs"/>
              </a:rPr>
              <a:t> </a:t>
            </a:r>
            <a:r>
              <a:rPr lang="es-ES_tradnl" altLang="en-US" sz="3200" b="1" dirty="0" err="1">
                <a:latin typeface="Comic Sans MS" panose="030F0702030302020204" pitchFamily="66" charset="0"/>
                <a:cs typeface="+mn-cs"/>
              </a:rPr>
              <a:t>how</a:t>
            </a:r>
            <a:r>
              <a:rPr lang="es-ES_tradnl" altLang="en-US" sz="3200" b="1" dirty="0">
                <a:latin typeface="Comic Sans MS" panose="030F0702030302020204" pitchFamily="66" charset="0"/>
                <a:cs typeface="+mn-cs"/>
              </a:rPr>
              <a:t> </a:t>
            </a:r>
            <a:r>
              <a:rPr lang="es-ES_tradnl" altLang="en-US" sz="3200" b="1" dirty="0" err="1">
                <a:latin typeface="Comic Sans MS" panose="030F0702030302020204" pitchFamily="66" charset="0"/>
                <a:cs typeface="+mn-cs"/>
              </a:rPr>
              <a:t>students</a:t>
            </a:r>
            <a:r>
              <a:rPr lang="es-ES_tradnl" altLang="en-US" sz="3200" b="1" dirty="0">
                <a:latin typeface="Comic Sans MS" panose="030F0702030302020204" pitchFamily="66" charset="0"/>
                <a:cs typeface="+mn-cs"/>
              </a:rPr>
              <a:t> </a:t>
            </a:r>
            <a:r>
              <a:rPr lang="es-ES_tradnl" altLang="en-US" sz="3200" b="1" dirty="0" err="1">
                <a:latin typeface="Comic Sans MS" panose="030F0702030302020204" pitchFamily="66" charset="0"/>
                <a:cs typeface="+mn-cs"/>
              </a:rPr>
              <a:t>should</a:t>
            </a:r>
            <a:r>
              <a:rPr lang="es-ES_tradnl" altLang="en-US" sz="3200" b="1" dirty="0">
                <a:latin typeface="Comic Sans MS" panose="030F0702030302020204" pitchFamily="66" charset="0"/>
                <a:cs typeface="+mn-cs"/>
              </a:rPr>
              <a:t> </a:t>
            </a:r>
            <a:r>
              <a:rPr lang="es-ES_tradnl" altLang="en-US" sz="3200" b="1" dirty="0" err="1">
                <a:latin typeface="Comic Sans MS" panose="030F0702030302020204" pitchFamily="66" charset="0"/>
                <a:cs typeface="+mn-cs"/>
              </a:rPr>
              <a:t>behave</a:t>
            </a:r>
            <a:r>
              <a:rPr lang="es-ES_tradnl" altLang="en-US" sz="3200" b="1" dirty="0">
                <a:latin typeface="Comic Sans MS" panose="030F0702030302020204" pitchFamily="66" charset="0"/>
                <a:cs typeface="+mn-cs"/>
              </a:rPr>
              <a:t> in </a:t>
            </a:r>
            <a:r>
              <a:rPr lang="es-ES_tradnl" altLang="en-US" sz="3200" b="1" dirty="0" err="1" smtClean="0">
                <a:latin typeface="Comic Sans MS" panose="030F0702030302020204" pitchFamily="66" charset="0"/>
                <a:cs typeface="+mn-cs"/>
              </a:rPr>
              <a:t>each</a:t>
            </a:r>
            <a:r>
              <a:rPr lang="es-ES_tradnl" altLang="en-US" sz="3200" b="1" dirty="0" smtClean="0">
                <a:latin typeface="Comic Sans MS" panose="030F0702030302020204" pitchFamily="66" charset="0"/>
                <a:cs typeface="+mn-cs"/>
              </a:rPr>
              <a:t> </a:t>
            </a:r>
            <a:r>
              <a:rPr lang="es-ES_tradnl" altLang="en-US" sz="3200" b="1" dirty="0" err="1">
                <a:latin typeface="Comic Sans MS" panose="030F0702030302020204" pitchFamily="66" charset="0"/>
                <a:cs typeface="+mn-cs"/>
              </a:rPr>
              <a:t>class</a:t>
            </a:r>
            <a:r>
              <a:rPr lang="es-ES_tradnl" altLang="en-US" sz="3200" b="1" dirty="0">
                <a:latin typeface="Comic Sans MS" panose="030F0702030302020204" pitchFamily="66" charset="0"/>
                <a:cs typeface="+mn-cs"/>
              </a:rPr>
              <a:t> </a:t>
            </a:r>
            <a:r>
              <a:rPr lang="es-ES_tradnl" altLang="en-US" sz="3200" b="1" dirty="0" err="1" smtClean="0">
                <a:latin typeface="Comic Sans MS" panose="030F0702030302020204" pitchFamily="66" charset="0"/>
                <a:cs typeface="+mn-cs"/>
              </a:rPr>
              <a:t>activity</a:t>
            </a:r>
            <a:endParaRPr lang="es-ES_tradnl" altLang="en-US" sz="3200" b="1" dirty="0">
              <a:latin typeface="Comic Sans MS" panose="030F0702030302020204" pitchFamily="66" charset="0"/>
              <a:cs typeface="+mn-cs"/>
            </a:endParaRPr>
          </a:p>
          <a:p>
            <a:pPr marL="812800" lvl="5" indent="-355600">
              <a:buSzPct val="60000"/>
              <a:buFont typeface="Wingdings" pitchFamily="2" charset="2"/>
              <a:buChar char="Ø"/>
              <a:tabLst>
                <a:tab pos="1314450" algn="l"/>
              </a:tabLst>
            </a:pPr>
            <a:r>
              <a:rPr lang="es-ES_tradnl" altLang="en-US" sz="3200" b="1" dirty="0" smtClean="0">
                <a:latin typeface="Comic Sans MS" panose="030F0702030302020204" pitchFamily="66" charset="0"/>
                <a:cs typeface="+mn-cs"/>
              </a:rPr>
              <a:t>Pe</a:t>
            </a:r>
            <a:r>
              <a:rPr lang="en-US" altLang="en-US" sz="3200" b="1" dirty="0" err="1" smtClean="0">
                <a:latin typeface="Comic Sans MS" panose="030F0702030302020204" pitchFamily="66" charset="0"/>
                <a:cs typeface="+mn-cs"/>
              </a:rPr>
              <a:t>riodically</a:t>
            </a:r>
            <a:r>
              <a:rPr lang="en-US" altLang="en-US" sz="3200" b="1" dirty="0" smtClean="0">
                <a:latin typeface="Comic Sans MS" panose="030F0702030302020204" pitchFamily="66" charset="0"/>
                <a:cs typeface="+mn-cs"/>
              </a:rPr>
              <a:t> and randomly check students’ self-managed materials</a:t>
            </a:r>
          </a:p>
          <a:p>
            <a:pPr marL="812800" lvl="5" indent="-355600">
              <a:buSzPct val="60000"/>
              <a:buFont typeface="Wingdings" pitchFamily="2" charset="2"/>
              <a:buChar char="Ø"/>
              <a:tabLst>
                <a:tab pos="1314450" algn="l"/>
              </a:tabLst>
            </a:pPr>
            <a:r>
              <a:rPr lang="es-ES_tradnl" altLang="en-US" sz="3200" b="1" dirty="0" err="1" smtClean="0">
                <a:latin typeface="Comic Sans MS" panose="030F0702030302020204" pitchFamily="66" charset="0"/>
              </a:rPr>
              <a:t>Emphasize</a:t>
            </a:r>
            <a:r>
              <a:rPr lang="es-ES_tradnl" altLang="en-US" sz="3200" b="1" dirty="0" smtClean="0">
                <a:latin typeface="Comic Sans MS" panose="030F0702030302020204" pitchFamily="66" charset="0"/>
              </a:rPr>
              <a:t> </a:t>
            </a:r>
            <a:r>
              <a:rPr lang="es-ES_tradnl" altLang="en-US" sz="3200" b="1" dirty="0" err="1" smtClean="0">
                <a:latin typeface="Comic Sans MS" panose="030F0702030302020204" pitchFamily="66" charset="0"/>
              </a:rPr>
              <a:t>the</a:t>
            </a:r>
            <a:r>
              <a:rPr lang="es-ES_tradnl" altLang="en-US" sz="3200" b="1" dirty="0" smtClean="0">
                <a:latin typeface="Comic Sans MS" panose="030F0702030302020204" pitchFamily="66" charset="0"/>
              </a:rPr>
              <a:t> </a:t>
            </a:r>
            <a:r>
              <a:rPr lang="es-ES_tradnl" altLang="en-US" sz="3200" b="1" dirty="0" err="1" smtClean="0">
                <a:latin typeface="Comic Sans MS" panose="030F0702030302020204" pitchFamily="66" charset="0"/>
              </a:rPr>
              <a:t>objective</a:t>
            </a:r>
            <a:r>
              <a:rPr lang="es-ES_tradnl" altLang="en-US" sz="3200" b="1" dirty="0" smtClean="0">
                <a:latin typeface="Comic Sans MS" panose="030F0702030302020204" pitchFamily="66" charset="0"/>
              </a:rPr>
              <a:t> and </a:t>
            </a:r>
            <a:r>
              <a:rPr lang="es-ES_tradnl" altLang="en-US" sz="3200" b="1" dirty="0" err="1" smtClean="0">
                <a:latin typeface="Comic Sans MS" panose="030F0702030302020204" pitchFamily="66" charset="0"/>
              </a:rPr>
              <a:t>steps</a:t>
            </a:r>
            <a:r>
              <a:rPr lang="es-ES_tradnl" altLang="en-US" sz="3200" b="1" dirty="0" smtClean="0">
                <a:latin typeface="Comic Sans MS" panose="030F0702030302020204" pitchFamily="66" charset="0"/>
              </a:rPr>
              <a:t> of </a:t>
            </a:r>
            <a:r>
              <a:rPr lang="es-ES_tradnl" altLang="en-US" sz="3200" b="1" dirty="0" err="1" smtClean="0">
                <a:latin typeface="Comic Sans MS" panose="030F0702030302020204" pitchFamily="66" charset="0"/>
              </a:rPr>
              <a:t>instruction</a:t>
            </a:r>
            <a:r>
              <a:rPr lang="es-ES_tradnl" altLang="en-US" sz="3200" b="1" dirty="0" smtClean="0">
                <a:latin typeface="Comic Sans MS" panose="030F0702030302020204" pitchFamily="66" charset="0"/>
              </a:rPr>
              <a:t> at </a:t>
            </a:r>
            <a:r>
              <a:rPr lang="es-ES_tradnl" altLang="en-US" sz="3200" b="1" dirty="0" err="1" smtClean="0">
                <a:latin typeface="Comic Sans MS" panose="030F0702030302020204" pitchFamily="66" charset="0"/>
              </a:rPr>
              <a:t>the</a:t>
            </a:r>
            <a:r>
              <a:rPr lang="es-ES_tradnl" altLang="en-US" sz="3200" b="1" dirty="0" smtClean="0">
                <a:latin typeface="Comic Sans MS" panose="030F0702030302020204" pitchFamily="66" charset="0"/>
              </a:rPr>
              <a:t> </a:t>
            </a:r>
            <a:r>
              <a:rPr lang="es-ES_tradnl" altLang="en-US" sz="3200" b="1" dirty="0" err="1" smtClean="0">
                <a:latin typeface="Comic Sans MS" panose="030F0702030302020204" pitchFamily="66" charset="0"/>
              </a:rPr>
              <a:t>beginning</a:t>
            </a:r>
            <a:r>
              <a:rPr lang="es-ES_tradnl" altLang="en-US" sz="3200" b="1" dirty="0" smtClean="0">
                <a:latin typeface="Comic Sans MS" panose="030F0702030302020204" pitchFamily="66" charset="0"/>
              </a:rPr>
              <a:t> of </a:t>
            </a:r>
            <a:r>
              <a:rPr lang="es-ES_tradnl" altLang="en-US" sz="3200" b="1" dirty="0" err="1" smtClean="0">
                <a:latin typeface="Comic Sans MS" panose="030F0702030302020204" pitchFamily="66" charset="0"/>
              </a:rPr>
              <a:t>every</a:t>
            </a:r>
            <a:r>
              <a:rPr lang="es-ES_tradnl" altLang="en-US" sz="3200" b="1" dirty="0" smtClean="0">
                <a:latin typeface="Comic Sans MS" panose="030F0702030302020204" pitchFamily="66" charset="0"/>
              </a:rPr>
              <a:t> </a:t>
            </a:r>
            <a:r>
              <a:rPr lang="es-ES_tradnl" altLang="en-US" sz="3200" b="1" dirty="0" err="1" smtClean="0">
                <a:latin typeface="Comic Sans MS" panose="030F0702030302020204" pitchFamily="66" charset="0"/>
              </a:rPr>
              <a:t>class</a:t>
            </a:r>
            <a:endParaRPr lang="es-ES_tradnl" altLang="en-US" sz="3200" b="1" dirty="0" smtClean="0">
              <a:latin typeface="Comic Sans MS" panose="030F0702030302020204" pitchFamily="66" charset="0"/>
            </a:endParaRPr>
          </a:p>
          <a:p>
            <a:pPr marL="812800" lvl="5" indent="-355600">
              <a:buSzPct val="60000"/>
              <a:buFont typeface="Wingdings" pitchFamily="2" charset="2"/>
              <a:buChar char="Ø"/>
              <a:tabLst>
                <a:tab pos="1314450" algn="l"/>
              </a:tabLst>
            </a:pPr>
            <a:r>
              <a:rPr lang="es-ES_tradnl" altLang="en-US" sz="3200" b="1" dirty="0" smtClean="0">
                <a:latin typeface="Comic Sans MS" panose="030F0702030302020204" pitchFamily="66" charset="0"/>
              </a:rPr>
              <a:t>Use </a:t>
            </a:r>
            <a:r>
              <a:rPr lang="es-ES_tradnl" altLang="en-US" sz="3200" b="1" dirty="0" err="1" smtClean="0">
                <a:latin typeface="Comic Sans MS" panose="030F0702030302020204" pitchFamily="66" charset="0"/>
              </a:rPr>
              <a:t>introduction</a:t>
            </a:r>
            <a:r>
              <a:rPr lang="es-ES_tradnl" altLang="en-US" sz="3200" b="1" dirty="0" smtClean="0">
                <a:latin typeface="Comic Sans MS" panose="030F0702030302020204" pitchFamily="66" charset="0"/>
              </a:rPr>
              <a:t> of </a:t>
            </a:r>
            <a:r>
              <a:rPr lang="es-ES_tradnl" altLang="en-US" sz="3200" b="1" dirty="0" err="1" smtClean="0">
                <a:latin typeface="Comic Sans MS" panose="030F0702030302020204" pitchFamily="66" charset="0"/>
              </a:rPr>
              <a:t>routines</a:t>
            </a:r>
            <a:r>
              <a:rPr lang="es-ES_tradnl" altLang="en-US" sz="3200" b="1" dirty="0" smtClean="0">
                <a:latin typeface="Comic Sans MS" panose="030F0702030302020204" pitchFamily="66" charset="0"/>
              </a:rPr>
              <a:t> &amp; </a:t>
            </a:r>
            <a:r>
              <a:rPr lang="es-ES_tradnl" altLang="en-US" sz="3200" b="1" dirty="0" err="1" smtClean="0">
                <a:latin typeface="Comic Sans MS" panose="030F0702030302020204" pitchFamily="66" charset="0"/>
              </a:rPr>
              <a:t>procedures</a:t>
            </a:r>
            <a:r>
              <a:rPr lang="es-ES_tradnl" altLang="en-US" sz="3200" b="1" dirty="0" smtClean="0">
                <a:latin typeface="Comic Sans MS" panose="030F0702030302020204" pitchFamily="66" charset="0"/>
              </a:rPr>
              <a:t> </a:t>
            </a:r>
            <a:r>
              <a:rPr lang="es-ES_tradnl" altLang="en-US" sz="3200" b="1" dirty="0" err="1" smtClean="0">
                <a:latin typeface="Comic Sans MS" panose="030F0702030302020204" pitchFamily="66" charset="0"/>
              </a:rPr>
              <a:t>to</a:t>
            </a:r>
            <a:r>
              <a:rPr lang="es-ES_tradnl" altLang="en-US" sz="3200" b="1" dirty="0" smtClean="0">
                <a:latin typeface="Comic Sans MS" panose="030F0702030302020204" pitchFamily="66" charset="0"/>
              </a:rPr>
              <a:t> </a:t>
            </a:r>
            <a:r>
              <a:rPr lang="es-ES_tradnl" altLang="en-US" sz="3200" b="1" dirty="0" err="1" smtClean="0">
                <a:latin typeface="Comic Sans MS" panose="030F0702030302020204" pitchFamily="66" charset="0"/>
              </a:rPr>
              <a:t>teach</a:t>
            </a:r>
            <a:r>
              <a:rPr lang="es-ES_tradnl" altLang="en-US" sz="3200" b="1" dirty="0" smtClean="0">
                <a:latin typeface="Comic Sans MS" panose="030F0702030302020204" pitchFamily="66" charset="0"/>
              </a:rPr>
              <a:t> </a:t>
            </a:r>
            <a:r>
              <a:rPr lang="es-ES_tradnl" altLang="en-US" sz="3200" b="1" dirty="0" err="1" smtClean="0">
                <a:latin typeface="Comic Sans MS" panose="030F0702030302020204" pitchFamily="66" charset="0"/>
              </a:rPr>
              <a:t>language</a:t>
            </a:r>
            <a:r>
              <a:rPr lang="es-ES_tradnl" altLang="en-US" sz="3200" b="1" dirty="0" smtClean="0">
                <a:latin typeface="Comic Sans MS" panose="030F0702030302020204" pitchFamily="66" charset="0"/>
              </a:rPr>
              <a:t> </a:t>
            </a:r>
            <a:r>
              <a:rPr lang="es-ES_tradnl" altLang="en-US" sz="3200" b="1" dirty="0" err="1" smtClean="0">
                <a:latin typeface="Comic Sans MS" panose="030F0702030302020204" pitchFamily="66" charset="0"/>
              </a:rPr>
              <a:t>points</a:t>
            </a:r>
            <a:endParaRPr lang="es-ES_tradnl" altLang="en-US" sz="3200" b="1" dirty="0" smtClean="0">
              <a:latin typeface="Comic Sans MS" panose="030F0702030302020204" pitchFamily="66" charset="0"/>
            </a:endParaRPr>
          </a:p>
        </p:txBody>
      </p:sp>
      <p:sp>
        <p:nvSpPr>
          <p:cNvPr id="7" name="1 Título"/>
          <p:cNvSpPr txBox="1">
            <a:spLocks/>
          </p:cNvSpPr>
          <p:nvPr/>
        </p:nvSpPr>
        <p:spPr>
          <a:xfrm>
            <a:off x="11556" y="116632"/>
            <a:ext cx="9132443" cy="720080"/>
          </a:xfrm>
          <a:prstGeom prst="rect">
            <a:avLst/>
          </a:prstGeom>
        </p:spPr>
        <p:txBody>
          <a:bodyPr vert="horz" rtlCol="0" anchor="ctr">
            <a:no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fontAlgn="auto">
              <a:spcAft>
                <a:spcPts val="0"/>
              </a:spcAft>
              <a:defRPr/>
            </a:pPr>
            <a:r>
              <a:rPr lang="es-ES_tradnl" sz="3600" dirty="0" smtClean="0">
                <a:solidFill>
                  <a:srgbClr val="002060"/>
                </a:solidFill>
                <a:latin typeface="Algerian" pitchFamily="82" charset="0"/>
              </a:rPr>
              <a:t/>
            </a:r>
            <a:br>
              <a:rPr lang="es-ES_tradnl" sz="3600" dirty="0" smtClean="0">
                <a:solidFill>
                  <a:srgbClr val="002060"/>
                </a:solidFill>
                <a:latin typeface="Algerian" pitchFamily="82" charset="0"/>
              </a:rPr>
            </a:br>
            <a:r>
              <a:rPr lang="es-ES_tradnl" sz="3800" dirty="0" err="1">
                <a:solidFill>
                  <a:srgbClr val="9900CC"/>
                </a:solidFill>
                <a:latin typeface="Algerian" panose="04020705040A02060702" pitchFamily="82" charset="0"/>
              </a:rPr>
              <a:t>C</a:t>
            </a:r>
            <a:r>
              <a:rPr lang="es-ES_tradnl" sz="3800" dirty="0" err="1" smtClean="0">
                <a:solidFill>
                  <a:srgbClr val="9900CC"/>
                </a:solidFill>
                <a:latin typeface="Algerian" panose="04020705040A02060702" pitchFamily="82" charset="0"/>
              </a:rPr>
              <a:t>lassroom</a:t>
            </a:r>
            <a:r>
              <a:rPr lang="es-ES_tradnl" sz="3800" dirty="0" smtClean="0">
                <a:solidFill>
                  <a:srgbClr val="9900CC"/>
                </a:solidFill>
                <a:latin typeface="Algerian" panose="04020705040A02060702" pitchFamily="82" charset="0"/>
              </a:rPr>
              <a:t> </a:t>
            </a:r>
            <a:r>
              <a:rPr lang="es-ES_tradnl" sz="3800" dirty="0" err="1" smtClean="0">
                <a:solidFill>
                  <a:srgbClr val="9900CC"/>
                </a:solidFill>
                <a:latin typeface="Algerian" panose="04020705040A02060702" pitchFamily="82" charset="0"/>
              </a:rPr>
              <a:t>Routines</a:t>
            </a:r>
            <a:r>
              <a:rPr lang="es-ES_tradnl" sz="3800" dirty="0" smtClean="0">
                <a:solidFill>
                  <a:srgbClr val="9900CC"/>
                </a:solidFill>
                <a:latin typeface="Algerian" panose="04020705040A02060702" pitchFamily="82" charset="0"/>
              </a:rPr>
              <a:t> &amp; </a:t>
            </a:r>
            <a:r>
              <a:rPr lang="es-ES_tradnl" sz="3800" dirty="0" err="1" smtClean="0">
                <a:solidFill>
                  <a:srgbClr val="9900CC"/>
                </a:solidFill>
                <a:latin typeface="Algerian" panose="04020705040A02060702" pitchFamily="82" charset="0"/>
              </a:rPr>
              <a:t>Procedures</a:t>
            </a:r>
            <a:r>
              <a:rPr lang="es-ES_tradnl" sz="3600" dirty="0" smtClean="0">
                <a:solidFill>
                  <a:srgbClr val="002060"/>
                </a:solidFill>
                <a:latin typeface="Bauhaus 93" pitchFamily="82" charset="0"/>
              </a:rPr>
              <a:t/>
            </a:r>
            <a:br>
              <a:rPr lang="es-ES_tradnl" sz="3600" dirty="0" smtClean="0">
                <a:solidFill>
                  <a:srgbClr val="002060"/>
                </a:solidFill>
                <a:latin typeface="Bauhaus 93" pitchFamily="82" charset="0"/>
              </a:rPr>
            </a:br>
            <a:endParaRPr lang="es-ES_tradnl" sz="3600" dirty="0"/>
          </a:p>
        </p:txBody>
      </p:sp>
    </p:spTree>
    <p:extLst>
      <p:ext uri="{BB962C8B-B14F-4D97-AF65-F5344CB8AC3E}">
        <p14:creationId xmlns:p14="http://schemas.microsoft.com/office/powerpoint/2010/main" val="67318613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titled.png"/>
          <p:cNvPicPr>
            <a:picLocks noChangeAspect="1"/>
          </p:cNvPicPr>
          <p:nvPr/>
        </p:nvPicPr>
        <p:blipFill>
          <a:blip r:embed="rId4" cstate="print">
            <a:alphaModFix amt="24000"/>
            <a:lum bright="5000" contrast="58000"/>
            <a:extLst>
              <a:ext uri="{28A0092B-C50C-407E-A947-70E740481C1C}">
                <a14:useLocalDpi xmlns:a14="http://schemas.microsoft.com/office/drawing/2010/main" val="0"/>
              </a:ext>
            </a:extLst>
          </a:blip>
          <a:srcRect l="5208" t="8889" r="2083" b="3333"/>
          <a:stretch>
            <a:fillRect/>
          </a:stretch>
        </p:blipFill>
        <p:spPr>
          <a:xfrm>
            <a:off x="1143000" y="152400"/>
            <a:ext cx="6781800" cy="6553200"/>
          </a:xfrm>
          <a:prstGeom prst="rect">
            <a:avLst/>
          </a:prstGeom>
        </p:spPr>
      </p:pic>
      <p:sp>
        <p:nvSpPr>
          <p:cNvPr id="2" name="1 Título"/>
          <p:cNvSpPr>
            <a:spLocks noGrp="1"/>
          </p:cNvSpPr>
          <p:nvPr>
            <p:ph type="title"/>
          </p:nvPr>
        </p:nvSpPr>
        <p:spPr>
          <a:xfrm>
            <a:off x="0" y="44624"/>
            <a:ext cx="9144000" cy="720080"/>
          </a:xfrm>
        </p:spPr>
        <p:txBody>
          <a:bodyPr>
            <a:noAutofit/>
          </a:bodyPr>
          <a:lstStyle/>
          <a:p>
            <a:pPr algn="ctr" fontAlgn="auto">
              <a:spcAft>
                <a:spcPts val="0"/>
              </a:spcAft>
              <a:defRPr/>
            </a:pPr>
            <a:r>
              <a:rPr lang="es-ES_tradnl" sz="3600" dirty="0" smtClean="0">
                <a:solidFill>
                  <a:srgbClr val="002060"/>
                </a:solidFill>
                <a:latin typeface="Algerian" pitchFamily="82" charset="0"/>
              </a:rPr>
              <a:t/>
            </a:r>
            <a:br>
              <a:rPr lang="es-ES_tradnl" sz="3600" dirty="0" smtClean="0">
                <a:solidFill>
                  <a:srgbClr val="002060"/>
                </a:solidFill>
                <a:latin typeface="Algerian" pitchFamily="82" charset="0"/>
              </a:rPr>
            </a:br>
            <a:r>
              <a:rPr lang="es-ES_tradnl" sz="3800" dirty="0" err="1" smtClean="0">
                <a:solidFill>
                  <a:srgbClr val="9900CC"/>
                </a:solidFill>
                <a:latin typeface="Algerian" panose="04020705040A02060702" pitchFamily="82" charset="0"/>
              </a:rPr>
              <a:t>Example</a:t>
            </a:r>
            <a:r>
              <a:rPr lang="es-ES_tradnl" sz="3800" dirty="0" smtClean="0">
                <a:solidFill>
                  <a:srgbClr val="9900CC"/>
                </a:solidFill>
                <a:latin typeface="Algerian" panose="04020705040A02060702" pitchFamily="82" charset="0"/>
              </a:rPr>
              <a:t>: </a:t>
            </a:r>
            <a:r>
              <a:rPr lang="es-ES_tradnl" sz="3800" dirty="0" err="1" smtClean="0">
                <a:solidFill>
                  <a:srgbClr val="9900CC"/>
                </a:solidFill>
                <a:latin typeface="Algerian" panose="04020705040A02060702" pitchFamily="82" charset="0"/>
              </a:rPr>
              <a:t>Classroom</a:t>
            </a:r>
            <a:r>
              <a:rPr lang="es-ES_tradnl" sz="3800" dirty="0" smtClean="0">
                <a:solidFill>
                  <a:srgbClr val="9900CC"/>
                </a:solidFill>
                <a:latin typeface="Algerian" panose="04020705040A02060702" pitchFamily="82" charset="0"/>
              </a:rPr>
              <a:t> </a:t>
            </a:r>
            <a:r>
              <a:rPr lang="es-ES_tradnl" sz="3800" dirty="0" err="1" smtClean="0">
                <a:solidFill>
                  <a:srgbClr val="9900CC"/>
                </a:solidFill>
                <a:latin typeface="Algerian" panose="04020705040A02060702" pitchFamily="82" charset="0"/>
              </a:rPr>
              <a:t>Procedures</a:t>
            </a:r>
            <a:r>
              <a:rPr lang="es-ES_tradnl" sz="3600" dirty="0" smtClean="0">
                <a:solidFill>
                  <a:srgbClr val="002060"/>
                </a:solidFill>
                <a:latin typeface="Bauhaus 93" pitchFamily="82" charset="0"/>
              </a:rPr>
              <a:t/>
            </a:r>
            <a:br>
              <a:rPr lang="es-ES_tradnl" sz="3600" dirty="0" smtClean="0">
                <a:solidFill>
                  <a:srgbClr val="002060"/>
                </a:solidFill>
                <a:latin typeface="Bauhaus 93" pitchFamily="82" charset="0"/>
              </a:rPr>
            </a:br>
            <a:endParaRPr lang="es-ES_tradnl" sz="3600" dirty="0"/>
          </a:p>
        </p:txBody>
      </p:sp>
      <p:graphicFrame>
        <p:nvGraphicFramePr>
          <p:cNvPr id="31915" name="Object 171"/>
          <p:cNvGraphicFramePr>
            <a:graphicFrameLocks noChangeAspect="1"/>
          </p:cNvGraphicFramePr>
          <p:nvPr/>
        </p:nvGraphicFramePr>
        <p:xfrm>
          <a:off x="2552700" y="688975"/>
          <a:ext cx="4097338" cy="6103938"/>
        </p:xfrm>
        <a:graphic>
          <a:graphicData uri="http://schemas.openxmlformats.org/presentationml/2006/ole">
            <mc:AlternateContent xmlns:mc="http://schemas.openxmlformats.org/markup-compatibility/2006">
              <mc:Choice xmlns:v="urn:schemas-microsoft-com:vml" Requires="v">
                <p:oleObj spid="_x0000_s31946" name="Document" r:id="rId6" imgW="5499860" imgH="8162925" progId="Word.Document.8">
                  <p:embed/>
                </p:oleObj>
              </mc:Choice>
              <mc:Fallback>
                <p:oleObj name="Document" r:id="rId6" imgW="5499860" imgH="8162925" progId="Word.Document.8">
                  <p:embed/>
                  <p:pic>
                    <p:nvPicPr>
                      <p:cNvPr id="0" name="Picture 171"/>
                      <p:cNvPicPr>
                        <a:picLocks noChangeAspect="1" noChangeArrowheads="1"/>
                      </p:cNvPicPr>
                      <p:nvPr/>
                    </p:nvPicPr>
                    <p:blipFill>
                      <a:blip r:embed="rId7">
                        <a:alphaModFix amt="90000"/>
                        <a:extLst>
                          <a:ext uri="{28A0092B-C50C-407E-A947-70E740481C1C}">
                            <a14:useLocalDpi xmlns:a14="http://schemas.microsoft.com/office/drawing/2010/main" val="0"/>
                          </a:ext>
                        </a:extLst>
                      </a:blip>
                      <a:srcRect/>
                      <a:stretch>
                        <a:fillRect/>
                      </a:stretch>
                    </p:blipFill>
                    <p:spPr bwMode="auto">
                      <a:xfrm>
                        <a:off x="2552700" y="688975"/>
                        <a:ext cx="4097338" cy="6103938"/>
                      </a:xfrm>
                      <a:prstGeom prst="rect">
                        <a:avLst/>
                      </a:prstGeom>
                      <a:solidFill>
                        <a:srgbClr val="CC99FF">
                          <a:alpha val="89999"/>
                        </a:srgbClr>
                      </a:solidFill>
                    </p:spPr>
                  </p:pic>
                </p:oleObj>
              </mc:Fallback>
            </mc:AlternateContent>
          </a:graphicData>
        </a:graphic>
      </p:graphicFrame>
    </p:spTree>
    <p:extLst>
      <p:ext uri="{BB962C8B-B14F-4D97-AF65-F5344CB8AC3E}">
        <p14:creationId xmlns:p14="http://schemas.microsoft.com/office/powerpoint/2010/main" val="282909860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titled.png"/>
          <p:cNvPicPr>
            <a:picLocks noChangeAspect="1"/>
          </p:cNvPicPr>
          <p:nvPr/>
        </p:nvPicPr>
        <p:blipFill>
          <a:blip r:embed="rId4" cstate="print">
            <a:alphaModFix amt="24000"/>
            <a:lum bright="5000" contrast="58000"/>
            <a:extLst>
              <a:ext uri="{28A0092B-C50C-407E-A947-70E740481C1C}">
                <a14:useLocalDpi xmlns:a14="http://schemas.microsoft.com/office/drawing/2010/main" val="0"/>
              </a:ext>
            </a:extLst>
          </a:blip>
          <a:srcRect l="5208" t="8889" r="2083" b="3333"/>
          <a:stretch>
            <a:fillRect/>
          </a:stretch>
        </p:blipFill>
        <p:spPr>
          <a:xfrm>
            <a:off x="1143000" y="152400"/>
            <a:ext cx="6781800" cy="6553200"/>
          </a:xfrm>
          <a:prstGeom prst="rect">
            <a:avLst/>
          </a:prstGeom>
        </p:spPr>
      </p:pic>
      <p:sp>
        <p:nvSpPr>
          <p:cNvPr id="2" name="1 Título"/>
          <p:cNvSpPr>
            <a:spLocks noGrp="1"/>
          </p:cNvSpPr>
          <p:nvPr>
            <p:ph type="title"/>
          </p:nvPr>
        </p:nvSpPr>
        <p:spPr>
          <a:xfrm>
            <a:off x="0" y="116632"/>
            <a:ext cx="9144000" cy="720080"/>
          </a:xfrm>
        </p:spPr>
        <p:txBody>
          <a:bodyPr>
            <a:noAutofit/>
          </a:bodyPr>
          <a:lstStyle/>
          <a:p>
            <a:pPr algn="ctr" fontAlgn="auto">
              <a:spcAft>
                <a:spcPts val="0"/>
              </a:spcAft>
              <a:defRPr/>
            </a:pPr>
            <a:r>
              <a:rPr lang="es-ES_tradnl" sz="3600" dirty="0" smtClean="0">
                <a:solidFill>
                  <a:srgbClr val="002060"/>
                </a:solidFill>
                <a:latin typeface="Algerian" pitchFamily="82" charset="0"/>
              </a:rPr>
              <a:t/>
            </a:r>
            <a:br>
              <a:rPr lang="es-ES_tradnl" sz="3600" dirty="0" smtClean="0">
                <a:solidFill>
                  <a:srgbClr val="002060"/>
                </a:solidFill>
                <a:latin typeface="Algerian" pitchFamily="82" charset="0"/>
              </a:rPr>
            </a:br>
            <a:r>
              <a:rPr lang="es-ES_tradnl" sz="3800" dirty="0" err="1" smtClean="0">
                <a:solidFill>
                  <a:srgbClr val="9900CC"/>
                </a:solidFill>
                <a:latin typeface="Algerian" panose="04020705040A02060702" pitchFamily="82" charset="0"/>
              </a:rPr>
              <a:t>Example</a:t>
            </a:r>
            <a:r>
              <a:rPr lang="es-ES_tradnl" sz="3800" dirty="0" smtClean="0">
                <a:solidFill>
                  <a:srgbClr val="9900CC"/>
                </a:solidFill>
                <a:latin typeface="Algerian" panose="04020705040A02060702" pitchFamily="82" charset="0"/>
              </a:rPr>
              <a:t>: </a:t>
            </a:r>
            <a:r>
              <a:rPr lang="es-ES_tradnl" sz="3800" dirty="0" err="1" smtClean="0">
                <a:solidFill>
                  <a:srgbClr val="9900CC"/>
                </a:solidFill>
                <a:latin typeface="Algerian" panose="04020705040A02060702" pitchFamily="82" charset="0"/>
              </a:rPr>
              <a:t>Group</a:t>
            </a:r>
            <a:r>
              <a:rPr lang="es-ES_tradnl" sz="3800" dirty="0" smtClean="0">
                <a:solidFill>
                  <a:srgbClr val="9900CC"/>
                </a:solidFill>
                <a:latin typeface="Algerian" panose="04020705040A02060702" pitchFamily="82" charset="0"/>
              </a:rPr>
              <a:t> </a:t>
            </a:r>
            <a:r>
              <a:rPr lang="es-ES_tradnl" sz="3800" dirty="0" err="1" smtClean="0">
                <a:solidFill>
                  <a:srgbClr val="9900CC"/>
                </a:solidFill>
                <a:latin typeface="Algerian" panose="04020705040A02060702" pitchFamily="82" charset="0"/>
              </a:rPr>
              <a:t>Procedures</a:t>
            </a:r>
            <a:r>
              <a:rPr lang="es-ES_tradnl" sz="3600" dirty="0" smtClean="0">
                <a:solidFill>
                  <a:srgbClr val="002060"/>
                </a:solidFill>
                <a:latin typeface="Bauhaus 93" pitchFamily="82" charset="0"/>
              </a:rPr>
              <a:t/>
            </a:r>
            <a:br>
              <a:rPr lang="es-ES_tradnl" sz="3600" dirty="0" smtClean="0">
                <a:solidFill>
                  <a:srgbClr val="002060"/>
                </a:solidFill>
                <a:latin typeface="Bauhaus 93" pitchFamily="82" charset="0"/>
              </a:rPr>
            </a:br>
            <a:endParaRPr lang="es-ES_tradnl" sz="3600" dirty="0"/>
          </a:p>
        </p:txBody>
      </p:sp>
      <p:graphicFrame>
        <p:nvGraphicFramePr>
          <p:cNvPr id="80897" name="Object 1"/>
          <p:cNvGraphicFramePr>
            <a:graphicFrameLocks noChangeAspect="1"/>
          </p:cNvGraphicFramePr>
          <p:nvPr/>
        </p:nvGraphicFramePr>
        <p:xfrm>
          <a:off x="1331640" y="1412776"/>
          <a:ext cx="6544026" cy="3682640"/>
        </p:xfrm>
        <a:graphic>
          <a:graphicData uri="http://schemas.openxmlformats.org/presentationml/2006/ole">
            <mc:AlternateContent xmlns:mc="http://schemas.openxmlformats.org/markup-compatibility/2006">
              <mc:Choice xmlns:v="urn:schemas-microsoft-com:vml" Requires="v">
                <p:oleObj spid="_x0000_s80928" name="Documento" r:id="rId6" imgW="5413248" imgH="3042924" progId="Word.Document.12">
                  <p:embed/>
                </p:oleObj>
              </mc:Choice>
              <mc:Fallback>
                <p:oleObj name="Documento" r:id="rId6" imgW="5413248" imgH="3042924" progId="Word.Document.12">
                  <p:embed/>
                  <p:pic>
                    <p:nvPicPr>
                      <p:cNvPr id="0" name="Picture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31640" y="1412776"/>
                        <a:ext cx="6544026" cy="3682640"/>
                      </a:xfrm>
                      <a:prstGeom prst="rect">
                        <a:avLst/>
                      </a:prstGeom>
                      <a:solidFill>
                        <a:srgbClr val="CC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282909860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Untitled.png"/>
          <p:cNvPicPr>
            <a:picLocks noChangeAspect="1"/>
          </p:cNvPicPr>
          <p:nvPr/>
        </p:nvPicPr>
        <p:blipFill>
          <a:blip r:embed="rId3" cstate="print">
            <a:alphaModFix amt="24000"/>
            <a:lum bright="5000" contrast="58000"/>
            <a:extLst>
              <a:ext uri="{28A0092B-C50C-407E-A947-70E740481C1C}">
                <a14:useLocalDpi xmlns:a14="http://schemas.microsoft.com/office/drawing/2010/main" val="0"/>
              </a:ext>
            </a:extLst>
          </a:blip>
          <a:srcRect l="5208" t="8889" r="2083" b="3333"/>
          <a:stretch>
            <a:fillRect/>
          </a:stretch>
        </p:blipFill>
        <p:spPr>
          <a:xfrm>
            <a:off x="1143000" y="152400"/>
            <a:ext cx="6781800" cy="6553200"/>
          </a:xfrm>
          <a:prstGeom prst="rect">
            <a:avLst/>
          </a:prstGeom>
        </p:spPr>
      </p:pic>
      <p:sp>
        <p:nvSpPr>
          <p:cNvPr id="10" name="Title 1"/>
          <p:cNvSpPr>
            <a:spLocks noGrp="1"/>
          </p:cNvSpPr>
          <p:nvPr>
            <p:ph type="title"/>
          </p:nvPr>
        </p:nvSpPr>
        <p:spPr>
          <a:xfrm>
            <a:off x="0" y="2492896"/>
            <a:ext cx="9144000" cy="1944216"/>
          </a:xfrm>
        </p:spPr>
        <p:txBody>
          <a:bodyPr>
            <a:noAutofit/>
          </a:bodyPr>
          <a:lstStyle/>
          <a:p>
            <a:pPr algn="ctr"/>
            <a:r>
              <a:rPr lang="en-US" sz="4700" dirty="0" smtClean="0">
                <a:ln w="17780" cmpd="sng">
                  <a:solidFill>
                    <a:srgbClr val="FFFFFF"/>
                  </a:solidFill>
                  <a:prstDash val="solid"/>
                  <a:miter lim="800000"/>
                </a:ln>
                <a:solidFill>
                  <a:srgbClr val="9900CC"/>
                </a:solidFill>
                <a:effectLst>
                  <a:outerShdw blurRad="50800" algn="tl" rotWithShape="0">
                    <a:srgbClr val="000000"/>
                  </a:outerShdw>
                </a:effectLst>
                <a:latin typeface="Arial" panose="020B0604020202020204" pitchFamily="34" charset="0"/>
                <a:cs typeface="Arial" panose="020B0604020202020204" pitchFamily="34" charset="0"/>
              </a:rPr>
              <a:t>Positive behavior management strategies create positive results every time. . .</a:t>
            </a:r>
            <a:endParaRPr lang="en-US" sz="4700" b="1" dirty="0">
              <a:ln w="17780" cmpd="sng">
                <a:solidFill>
                  <a:srgbClr val="FFFFFF"/>
                </a:solidFill>
                <a:prstDash val="solid"/>
                <a:miter lim="800000"/>
              </a:ln>
              <a:solidFill>
                <a:srgbClr val="660066"/>
              </a:solidFill>
              <a:effectLst>
                <a:outerShdw blurRad="50800" algn="tl" rotWithShape="0">
                  <a:srgbClr val="000000"/>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597858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ntitled.png"/>
          <p:cNvPicPr>
            <a:picLocks noChangeAspect="1"/>
          </p:cNvPicPr>
          <p:nvPr/>
        </p:nvPicPr>
        <p:blipFill>
          <a:blip r:embed="rId2" cstate="print">
            <a:alphaModFix amt="24000"/>
            <a:lum bright="5000" contrast="58000"/>
            <a:extLst>
              <a:ext uri="{28A0092B-C50C-407E-A947-70E740481C1C}">
                <a14:useLocalDpi xmlns:a14="http://schemas.microsoft.com/office/drawing/2010/main" val="0"/>
              </a:ext>
            </a:extLst>
          </a:blip>
          <a:srcRect l="5208" t="8889" r="2083" b="3333"/>
          <a:stretch>
            <a:fillRect/>
          </a:stretch>
        </p:blipFill>
        <p:spPr>
          <a:xfrm>
            <a:off x="1143000" y="152400"/>
            <a:ext cx="6781800" cy="6553200"/>
          </a:xfrm>
          <a:prstGeom prst="rect">
            <a:avLst/>
          </a:prstGeom>
        </p:spPr>
      </p:pic>
      <p:sp>
        <p:nvSpPr>
          <p:cNvPr id="2" name="1 Título"/>
          <p:cNvSpPr>
            <a:spLocks noGrp="1"/>
          </p:cNvSpPr>
          <p:nvPr>
            <p:ph type="title"/>
          </p:nvPr>
        </p:nvSpPr>
        <p:spPr>
          <a:xfrm>
            <a:off x="0" y="188640"/>
            <a:ext cx="9144000" cy="692696"/>
          </a:xfrm>
        </p:spPr>
        <p:txBody>
          <a:bodyPr>
            <a:normAutofit/>
          </a:bodyPr>
          <a:lstStyle/>
          <a:p>
            <a:pPr marL="514350" indent="-514350" algn="ctr" fontAlgn="auto">
              <a:spcAft>
                <a:spcPts val="0"/>
              </a:spcAft>
              <a:defRPr/>
            </a:pPr>
            <a:r>
              <a:rPr lang="es-ES_tradnl" sz="3800" dirty="0" smtClean="0">
                <a:solidFill>
                  <a:srgbClr val="9900CC"/>
                </a:solidFill>
                <a:latin typeface="Algerian" panose="04020705040A02060702" pitchFamily="82" charset="0"/>
              </a:rPr>
              <a:t>Positive </a:t>
            </a:r>
            <a:r>
              <a:rPr lang="es-ES_tradnl" sz="3800" dirty="0" err="1" smtClean="0">
                <a:solidFill>
                  <a:srgbClr val="9900CC"/>
                </a:solidFill>
                <a:latin typeface="Algerian" panose="04020705040A02060702" pitchFamily="82" charset="0"/>
              </a:rPr>
              <a:t>Behavior</a:t>
            </a:r>
            <a:r>
              <a:rPr lang="es-ES_tradnl" sz="3800" dirty="0" smtClean="0">
                <a:solidFill>
                  <a:srgbClr val="9900CC"/>
                </a:solidFill>
                <a:latin typeface="Algerian" panose="04020705040A02060702" pitchFamily="82" charset="0"/>
              </a:rPr>
              <a:t> Management</a:t>
            </a:r>
            <a:endParaRPr lang="es-ES_tradnl" sz="3800" dirty="0"/>
          </a:p>
        </p:txBody>
      </p:sp>
      <p:sp>
        <p:nvSpPr>
          <p:cNvPr id="18437" name="5 CuadroTexto"/>
          <p:cNvSpPr txBox="1">
            <a:spLocks noChangeArrowheads="1"/>
          </p:cNvSpPr>
          <p:nvPr/>
        </p:nvSpPr>
        <p:spPr bwMode="auto">
          <a:xfrm>
            <a:off x="107504" y="992917"/>
            <a:ext cx="889248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marL="357188" indent="-357188">
              <a:buFont typeface="Arial" pitchFamily="34" charset="0"/>
              <a:buChar char="•"/>
            </a:pPr>
            <a:r>
              <a:rPr lang="es-ES_tradnl" altLang="en-US" sz="3200" b="1" dirty="0" err="1">
                <a:latin typeface="Comic Sans MS" panose="030F0702030302020204" pitchFamily="66" charset="0"/>
                <a:cs typeface="Times New Roman" panose="02020603050405020304" pitchFamily="18" charset="0"/>
              </a:rPr>
              <a:t>Create</a:t>
            </a:r>
            <a:r>
              <a:rPr lang="es-ES_tradnl" altLang="en-US" sz="3200" b="1" dirty="0">
                <a:latin typeface="Comic Sans MS" panose="030F0702030302020204" pitchFamily="66" charset="0"/>
                <a:cs typeface="Times New Roman" panose="02020603050405020304" pitchFamily="18" charset="0"/>
              </a:rPr>
              <a:t> a “</a:t>
            </a:r>
            <a:r>
              <a:rPr lang="es-ES_tradnl" altLang="en-US" sz="3200" b="1" dirty="0" err="1">
                <a:latin typeface="Comic Sans MS" panose="030F0702030302020204" pitchFamily="66" charset="0"/>
                <a:cs typeface="Times New Roman" panose="02020603050405020304" pitchFamily="18" charset="0"/>
              </a:rPr>
              <a:t>good</a:t>
            </a:r>
            <a:r>
              <a:rPr lang="es-ES_tradnl" altLang="en-US" sz="3200" b="1" dirty="0">
                <a:latin typeface="Comic Sans MS" panose="030F0702030302020204" pitchFamily="66" charset="0"/>
                <a:cs typeface="Times New Roman" panose="02020603050405020304" pitchFamily="18" charset="0"/>
              </a:rPr>
              <a:t> </a:t>
            </a:r>
            <a:r>
              <a:rPr lang="es-ES_tradnl" altLang="en-US" sz="3200" b="1" dirty="0" err="1">
                <a:latin typeface="Comic Sans MS" panose="030F0702030302020204" pitchFamily="66" charset="0"/>
                <a:cs typeface="Times New Roman" panose="02020603050405020304" pitchFamily="18" charset="0"/>
              </a:rPr>
              <a:t>behavior</a:t>
            </a:r>
            <a:r>
              <a:rPr lang="es-ES_tradnl" altLang="en-US" sz="3200" b="1" dirty="0">
                <a:latin typeface="Comic Sans MS" panose="030F0702030302020204" pitchFamily="66" charset="0"/>
                <a:cs typeface="Times New Roman" panose="02020603050405020304" pitchFamily="18" charset="0"/>
              </a:rPr>
              <a:t>” culture in </a:t>
            </a:r>
            <a:r>
              <a:rPr lang="es-ES_tradnl" altLang="en-US" sz="3200" b="1" dirty="0" err="1">
                <a:latin typeface="Comic Sans MS" panose="030F0702030302020204" pitchFamily="66" charset="0"/>
                <a:cs typeface="Times New Roman" panose="02020603050405020304" pitchFamily="18" charset="0"/>
              </a:rPr>
              <a:t>the</a:t>
            </a:r>
            <a:r>
              <a:rPr lang="es-ES_tradnl" altLang="en-US" sz="3200" b="1" dirty="0">
                <a:latin typeface="Comic Sans MS" panose="030F0702030302020204" pitchFamily="66" charset="0"/>
                <a:cs typeface="Times New Roman" panose="02020603050405020304" pitchFamily="18" charset="0"/>
              </a:rPr>
              <a:t> </a:t>
            </a:r>
            <a:r>
              <a:rPr lang="es-ES_tradnl" altLang="en-US" sz="3200" b="1" dirty="0" err="1">
                <a:latin typeface="Comic Sans MS" panose="030F0702030302020204" pitchFamily="66" charset="0"/>
                <a:cs typeface="Times New Roman" panose="02020603050405020304" pitchFamily="18" charset="0"/>
              </a:rPr>
              <a:t>classroom</a:t>
            </a:r>
            <a:endParaRPr lang="es-ES_tradnl" altLang="en-US" sz="3200" b="1" dirty="0">
              <a:latin typeface="Comic Sans MS" panose="030F0702030302020204" pitchFamily="66" charset="0"/>
              <a:cs typeface="Times New Roman" panose="02020603050405020304" pitchFamily="18" charset="0"/>
            </a:endParaRPr>
          </a:p>
          <a:p>
            <a:pPr marL="357188" indent="-357188">
              <a:buFont typeface="Arial" pitchFamily="34" charset="0"/>
              <a:buChar char="•"/>
            </a:pPr>
            <a:r>
              <a:rPr lang="es-ES_tradnl" altLang="en-US" sz="3200" b="1" dirty="0" err="1">
                <a:latin typeface="Comic Sans MS" panose="030F0702030302020204" pitchFamily="66" charset="0"/>
                <a:cs typeface="Times New Roman" panose="02020603050405020304" pitchFamily="18" charset="0"/>
              </a:rPr>
              <a:t>Make</a:t>
            </a:r>
            <a:r>
              <a:rPr lang="es-ES_tradnl" altLang="en-US" sz="3200" b="1" dirty="0">
                <a:latin typeface="Comic Sans MS" panose="030F0702030302020204" pitchFamily="66" charset="0"/>
                <a:cs typeface="Times New Roman" panose="02020603050405020304" pitchFamily="18" charset="0"/>
              </a:rPr>
              <a:t> </a:t>
            </a:r>
            <a:r>
              <a:rPr lang="es-ES_tradnl" altLang="en-US" sz="3200" b="1" dirty="0" err="1">
                <a:latin typeface="Comic Sans MS" panose="030F0702030302020204" pitchFamily="66" charset="0"/>
                <a:cs typeface="Times New Roman" panose="02020603050405020304" pitchFamily="18" charset="0"/>
              </a:rPr>
              <a:t>sure</a:t>
            </a:r>
            <a:r>
              <a:rPr lang="es-ES_tradnl" altLang="en-US" sz="3200" b="1" dirty="0">
                <a:latin typeface="Comic Sans MS" panose="030F0702030302020204" pitchFamily="66" charset="0"/>
                <a:cs typeface="Times New Roman" panose="02020603050405020304" pitchFamily="18" charset="0"/>
              </a:rPr>
              <a:t> </a:t>
            </a:r>
            <a:r>
              <a:rPr lang="es-ES_tradnl" altLang="en-US" sz="3200" b="1" dirty="0" err="1">
                <a:latin typeface="Comic Sans MS" panose="030F0702030302020204" pitchFamily="66" charset="0"/>
                <a:cs typeface="Times New Roman" panose="02020603050405020304" pitchFamily="18" charset="0"/>
              </a:rPr>
              <a:t>you</a:t>
            </a:r>
            <a:r>
              <a:rPr lang="es-ES_tradnl" altLang="en-US" sz="3200" b="1" dirty="0">
                <a:latin typeface="Comic Sans MS" panose="030F0702030302020204" pitchFamily="66" charset="0"/>
                <a:cs typeface="Times New Roman" panose="02020603050405020304" pitchFamily="18" charset="0"/>
              </a:rPr>
              <a:t> </a:t>
            </a:r>
            <a:r>
              <a:rPr lang="es-ES_tradnl" altLang="en-US" sz="3200" b="1" dirty="0" err="1">
                <a:latin typeface="Comic Sans MS" panose="030F0702030302020204" pitchFamily="66" charset="0"/>
                <a:cs typeface="Times New Roman" panose="02020603050405020304" pitchFamily="18" charset="0"/>
              </a:rPr>
              <a:t>explicitly</a:t>
            </a:r>
            <a:r>
              <a:rPr lang="es-ES_tradnl" altLang="en-US" sz="3200" b="1" dirty="0">
                <a:latin typeface="Comic Sans MS" panose="030F0702030302020204" pitchFamily="66" charset="0"/>
                <a:cs typeface="Times New Roman" panose="02020603050405020304" pitchFamily="18" charset="0"/>
              </a:rPr>
              <a:t> </a:t>
            </a:r>
            <a:r>
              <a:rPr lang="es-ES_tradnl" altLang="en-US" sz="3200" b="1" dirty="0" err="1">
                <a:latin typeface="Comic Sans MS" panose="030F0702030302020204" pitchFamily="66" charset="0"/>
                <a:cs typeface="Times New Roman" panose="02020603050405020304" pitchFamily="18" charset="0"/>
              </a:rPr>
              <a:t>distinguish</a:t>
            </a:r>
            <a:r>
              <a:rPr lang="es-ES_tradnl" altLang="en-US" sz="3200" b="1" dirty="0">
                <a:latin typeface="Comic Sans MS" panose="030F0702030302020204" pitchFamily="66" charset="0"/>
                <a:cs typeface="Times New Roman" panose="02020603050405020304" pitchFamily="18" charset="0"/>
              </a:rPr>
              <a:t> </a:t>
            </a:r>
            <a:r>
              <a:rPr lang="es-ES_tradnl" altLang="en-US" sz="3200" b="1" dirty="0" err="1">
                <a:latin typeface="Comic Sans MS" panose="030F0702030302020204" pitchFamily="66" charset="0"/>
                <a:cs typeface="Times New Roman" panose="02020603050405020304" pitchFamily="18" charset="0"/>
              </a:rPr>
              <a:t>between</a:t>
            </a:r>
            <a:r>
              <a:rPr lang="es-ES_tradnl" altLang="en-US" sz="3200" b="1" dirty="0">
                <a:latin typeface="Comic Sans MS" panose="030F0702030302020204" pitchFamily="66" charset="0"/>
                <a:cs typeface="Times New Roman" panose="02020603050405020304" pitchFamily="18" charset="0"/>
              </a:rPr>
              <a:t> “</a:t>
            </a:r>
            <a:r>
              <a:rPr lang="es-ES_tradnl" altLang="en-US" sz="3200" b="1" dirty="0" err="1" smtClean="0">
                <a:latin typeface="Comic Sans MS" panose="030F0702030302020204" pitchFamily="66" charset="0"/>
                <a:cs typeface="Times New Roman" panose="02020603050405020304" pitchFamily="18" charset="0"/>
              </a:rPr>
              <a:t>good</a:t>
            </a:r>
            <a:r>
              <a:rPr lang="es-ES_tradnl" altLang="en-US" sz="3200" b="1" dirty="0" smtClean="0">
                <a:latin typeface="Comic Sans MS" panose="030F0702030302020204" pitchFamily="66" charset="0"/>
                <a:cs typeface="Times New Roman" panose="02020603050405020304" pitchFamily="18" charset="0"/>
              </a:rPr>
              <a:t>” and “</a:t>
            </a:r>
            <a:r>
              <a:rPr lang="es-ES_tradnl" altLang="en-US" sz="3200" b="1" dirty="0" err="1" smtClean="0">
                <a:latin typeface="Comic Sans MS" panose="030F0702030302020204" pitchFamily="66" charset="0"/>
                <a:cs typeface="Times New Roman" panose="02020603050405020304" pitchFamily="18" charset="0"/>
              </a:rPr>
              <a:t>bad</a:t>
            </a:r>
            <a:r>
              <a:rPr lang="es-ES_tradnl" altLang="en-US" sz="3200" b="1" dirty="0" smtClean="0">
                <a:latin typeface="Comic Sans MS" panose="030F0702030302020204" pitchFamily="66" charset="0"/>
                <a:cs typeface="Times New Roman" panose="02020603050405020304" pitchFamily="18" charset="0"/>
              </a:rPr>
              <a:t>” </a:t>
            </a:r>
            <a:r>
              <a:rPr lang="es-ES_tradnl" altLang="en-US" sz="3200" b="1" dirty="0" err="1" smtClean="0">
                <a:latin typeface="Comic Sans MS" panose="030F0702030302020204" pitchFamily="66" charset="0"/>
                <a:cs typeface="Times New Roman" panose="02020603050405020304" pitchFamily="18" charset="0"/>
              </a:rPr>
              <a:t>behavior</a:t>
            </a:r>
            <a:endParaRPr lang="es-ES_tradnl" altLang="en-US" sz="3200" b="1" dirty="0" smtClean="0">
              <a:latin typeface="Comic Sans MS" panose="030F0702030302020204" pitchFamily="66" charset="0"/>
              <a:cs typeface="Times New Roman" panose="02020603050405020304" pitchFamily="18" charset="0"/>
            </a:endParaRPr>
          </a:p>
          <a:p>
            <a:pPr marL="357188" indent="-357188">
              <a:buFont typeface="Arial" pitchFamily="34" charset="0"/>
              <a:buChar char="•"/>
            </a:pPr>
            <a:r>
              <a:rPr lang="es-ES_tradnl" altLang="en-US" sz="3200" b="1" dirty="0" err="1" smtClean="0">
                <a:latin typeface="Comic Sans MS" panose="030F0702030302020204" pitchFamily="66" charset="0"/>
                <a:cs typeface="Times New Roman" panose="02020603050405020304" pitchFamily="18" charset="0"/>
              </a:rPr>
              <a:t>Make</a:t>
            </a:r>
            <a:r>
              <a:rPr lang="es-ES_tradnl" altLang="en-US" sz="3200" b="1" dirty="0" smtClean="0">
                <a:latin typeface="Comic Sans MS" panose="030F0702030302020204" pitchFamily="66" charset="0"/>
                <a:cs typeface="Times New Roman" panose="02020603050405020304" pitchFamily="18" charset="0"/>
              </a:rPr>
              <a:t> </a:t>
            </a:r>
            <a:r>
              <a:rPr lang="es-ES_tradnl" altLang="en-US" sz="3200" b="1" dirty="0" err="1" smtClean="0">
                <a:latin typeface="Comic Sans MS" panose="030F0702030302020204" pitchFamily="66" charset="0"/>
                <a:cs typeface="Times New Roman" panose="02020603050405020304" pitchFamily="18" charset="0"/>
              </a:rPr>
              <a:t>expectations</a:t>
            </a:r>
            <a:r>
              <a:rPr lang="es-ES_tradnl" altLang="en-US" sz="3200" b="1" dirty="0" smtClean="0">
                <a:latin typeface="Comic Sans MS" panose="030F0702030302020204" pitchFamily="66" charset="0"/>
                <a:cs typeface="Times New Roman" panose="02020603050405020304" pitchFamily="18" charset="0"/>
              </a:rPr>
              <a:t> more positive</a:t>
            </a:r>
            <a:endParaRPr lang="es-ES_tradnl" altLang="en-US" sz="3200" b="1" dirty="0">
              <a:latin typeface="Comic Sans MS" panose="030F0702030302020204" pitchFamily="66" charset="0"/>
              <a:cs typeface="Times New Roman" panose="02020603050405020304" pitchFamily="18" charset="0"/>
            </a:endParaRPr>
          </a:p>
          <a:p>
            <a:pPr marL="357188" indent="-357188">
              <a:buFont typeface="Arial" pitchFamily="34" charset="0"/>
              <a:buChar char="•"/>
            </a:pPr>
            <a:r>
              <a:rPr lang="es-ES_tradnl" altLang="en-US" sz="3200" b="1" dirty="0" smtClean="0">
                <a:latin typeface="Comic Sans MS" panose="030F0702030302020204" pitchFamily="66" charset="0"/>
                <a:cs typeface="Times New Roman" panose="02020603050405020304" pitchFamily="18" charset="0"/>
              </a:rPr>
              <a:t>Use positive </a:t>
            </a:r>
            <a:r>
              <a:rPr lang="es-ES_tradnl" altLang="en-US" sz="3200" b="1" dirty="0" err="1" smtClean="0">
                <a:latin typeface="Comic Sans MS" panose="030F0702030302020204" pitchFamily="66" charset="0"/>
                <a:cs typeface="Times New Roman" panose="02020603050405020304" pitchFamily="18" charset="0"/>
              </a:rPr>
              <a:t>reinforcement</a:t>
            </a:r>
            <a:r>
              <a:rPr lang="es-ES_tradnl" altLang="en-US" sz="3200" b="1" dirty="0" smtClean="0">
                <a:latin typeface="Comic Sans MS" panose="030F0702030302020204" pitchFamily="66" charset="0"/>
                <a:cs typeface="Times New Roman" panose="02020603050405020304" pitchFamily="18" charset="0"/>
              </a:rPr>
              <a:t> more </a:t>
            </a:r>
            <a:r>
              <a:rPr lang="es-ES_tradnl" altLang="en-US" sz="3200" b="1" dirty="0" err="1" smtClean="0">
                <a:latin typeface="Comic Sans MS" panose="030F0702030302020204" pitchFamily="66" charset="0"/>
                <a:cs typeface="Times New Roman" panose="02020603050405020304" pitchFamily="18" charset="0"/>
              </a:rPr>
              <a:t>often</a:t>
            </a:r>
            <a:r>
              <a:rPr lang="es-ES_tradnl" altLang="en-US" sz="3200" b="1" dirty="0" smtClean="0">
                <a:latin typeface="Comic Sans MS" panose="030F0702030302020204" pitchFamily="66" charset="0"/>
                <a:cs typeface="Times New Roman" panose="02020603050405020304" pitchFamily="18" charset="0"/>
              </a:rPr>
              <a:t> </a:t>
            </a:r>
            <a:r>
              <a:rPr lang="es-ES_tradnl" altLang="en-US" sz="3200" b="1" dirty="0" err="1" smtClean="0">
                <a:latin typeface="Comic Sans MS" panose="030F0702030302020204" pitchFamily="66" charset="0"/>
                <a:cs typeface="Times New Roman" panose="02020603050405020304" pitchFamily="18" charset="0"/>
              </a:rPr>
              <a:t>than</a:t>
            </a:r>
            <a:r>
              <a:rPr lang="es-ES_tradnl" altLang="en-US" sz="3200" b="1" dirty="0" smtClean="0">
                <a:latin typeface="Comic Sans MS" panose="030F0702030302020204" pitchFamily="66" charset="0"/>
                <a:cs typeface="Times New Roman" panose="02020603050405020304" pitchFamily="18" charset="0"/>
              </a:rPr>
              <a:t> </a:t>
            </a:r>
            <a:r>
              <a:rPr lang="es-ES_tradnl" altLang="en-US" sz="3200" b="1" dirty="0" err="1" smtClean="0">
                <a:latin typeface="Comic Sans MS" panose="030F0702030302020204" pitchFamily="66" charset="0"/>
                <a:cs typeface="Times New Roman" panose="02020603050405020304" pitchFamily="18" charset="0"/>
              </a:rPr>
              <a:t>negative</a:t>
            </a:r>
            <a:r>
              <a:rPr lang="es-ES_tradnl" altLang="en-US" sz="3200" b="1" dirty="0" smtClean="0">
                <a:latin typeface="Comic Sans MS" panose="030F0702030302020204" pitchFamily="66" charset="0"/>
                <a:cs typeface="Times New Roman" panose="02020603050405020304" pitchFamily="18" charset="0"/>
              </a:rPr>
              <a:t> </a:t>
            </a:r>
            <a:r>
              <a:rPr lang="es-ES_tradnl" altLang="en-US" sz="3200" b="1" dirty="0" err="1" smtClean="0">
                <a:latin typeface="Comic Sans MS" panose="030F0702030302020204" pitchFamily="66" charset="0"/>
                <a:cs typeface="Times New Roman" panose="02020603050405020304" pitchFamily="18" charset="0"/>
              </a:rPr>
              <a:t>reinforcement</a:t>
            </a:r>
            <a:r>
              <a:rPr lang="es-ES_tradnl" altLang="en-US" sz="3200" b="1" dirty="0" smtClean="0">
                <a:latin typeface="Comic Sans MS" panose="030F0702030302020204" pitchFamily="66" charset="0"/>
                <a:cs typeface="Times New Roman" panose="02020603050405020304" pitchFamily="18" charset="0"/>
              </a:rPr>
              <a:t> (</a:t>
            </a:r>
            <a:r>
              <a:rPr lang="es-ES_tradnl" altLang="en-US" sz="3200" b="1" dirty="0" err="1" smtClean="0">
                <a:latin typeface="Comic Sans MS" panose="030F0702030302020204" pitchFamily="66" charset="0"/>
                <a:cs typeface="Times New Roman" panose="02020603050405020304" pitchFamily="18" charset="0"/>
              </a:rPr>
              <a:t>punishment</a:t>
            </a:r>
            <a:r>
              <a:rPr lang="es-ES_tradnl" altLang="en-US" sz="3200" b="1" dirty="0" smtClean="0">
                <a:latin typeface="Comic Sans MS" panose="030F0702030302020204" pitchFamily="66" charset="0"/>
                <a:cs typeface="Times New Roman" panose="02020603050405020304" pitchFamily="18" charset="0"/>
              </a:rPr>
              <a:t>)</a:t>
            </a:r>
          </a:p>
          <a:p>
            <a:pPr marL="812800" lvl="5" indent="-355600">
              <a:buSzPct val="60000"/>
              <a:buFont typeface="Wingdings" pitchFamily="2" charset="2"/>
              <a:buChar char="Ø"/>
              <a:tabLst>
                <a:tab pos="1314450" algn="l"/>
              </a:tabLst>
            </a:pPr>
            <a:r>
              <a:rPr lang="es-ES_tradnl" altLang="en-US" sz="3200" b="1" dirty="0" err="1" smtClean="0">
                <a:latin typeface="Comic Sans MS" panose="030F0702030302020204" pitchFamily="66" charset="0"/>
                <a:cs typeface="+mn-cs"/>
              </a:rPr>
              <a:t>Offer</a:t>
            </a:r>
            <a:r>
              <a:rPr lang="es-ES_tradnl" altLang="en-US" sz="3200" b="1" dirty="0" smtClean="0">
                <a:latin typeface="Comic Sans MS" panose="030F0702030302020204" pitchFamily="66" charset="0"/>
                <a:cs typeface="+mn-cs"/>
              </a:rPr>
              <a:t>/</a:t>
            </a:r>
            <a:r>
              <a:rPr lang="es-ES_tradnl" altLang="en-US" sz="3200" b="1" dirty="0" err="1" smtClean="0">
                <a:latin typeface="Comic Sans MS" panose="030F0702030302020204" pitchFamily="66" charset="0"/>
                <a:cs typeface="+mn-cs"/>
              </a:rPr>
              <a:t>praise</a:t>
            </a:r>
            <a:r>
              <a:rPr lang="es-ES_tradnl" altLang="en-US" sz="3200" b="1" dirty="0" smtClean="0">
                <a:latin typeface="Comic Sans MS" panose="030F0702030302020204" pitchFamily="66" charset="0"/>
                <a:cs typeface="+mn-cs"/>
              </a:rPr>
              <a:t> “</a:t>
            </a:r>
            <a:r>
              <a:rPr lang="es-ES_tradnl" altLang="en-US" sz="3200" b="1" dirty="0" err="1" smtClean="0">
                <a:latin typeface="Comic Sans MS" panose="030F0702030302020204" pitchFamily="66" charset="0"/>
                <a:cs typeface="+mn-cs"/>
              </a:rPr>
              <a:t>replacement</a:t>
            </a:r>
            <a:r>
              <a:rPr lang="es-ES_tradnl" altLang="en-US" sz="3200" b="1" dirty="0" smtClean="0">
                <a:latin typeface="Comic Sans MS" panose="030F0702030302020204" pitchFamily="66" charset="0"/>
                <a:cs typeface="+mn-cs"/>
              </a:rPr>
              <a:t> </a:t>
            </a:r>
            <a:r>
              <a:rPr lang="es-ES_tradnl" altLang="en-US" sz="3200" b="1" dirty="0" err="1" smtClean="0">
                <a:latin typeface="Comic Sans MS" panose="030F0702030302020204" pitchFamily="66" charset="0"/>
                <a:cs typeface="+mn-cs"/>
              </a:rPr>
              <a:t>behaviors</a:t>
            </a:r>
            <a:r>
              <a:rPr lang="es-ES_tradnl" altLang="en-US" sz="3200" b="1" dirty="0" smtClean="0">
                <a:latin typeface="Comic Sans MS" panose="030F0702030302020204" pitchFamily="66" charset="0"/>
                <a:cs typeface="+mn-cs"/>
              </a:rPr>
              <a:t>”</a:t>
            </a:r>
          </a:p>
          <a:p>
            <a:pPr marL="357188" indent="-357188">
              <a:buFont typeface="Arial" pitchFamily="34" charset="0"/>
              <a:buChar char="•"/>
            </a:pPr>
            <a:r>
              <a:rPr lang="es-ES_tradnl" altLang="en-US" sz="3200" b="1" dirty="0" err="1" smtClean="0">
                <a:latin typeface="Comic Sans MS" panose="030F0702030302020204" pitchFamily="66" charset="0"/>
                <a:cs typeface="Times New Roman" panose="02020603050405020304" pitchFamily="18" charset="0"/>
              </a:rPr>
              <a:t>Praise</a:t>
            </a:r>
            <a:r>
              <a:rPr lang="es-ES_tradnl" altLang="en-US" sz="3200" b="1" dirty="0" smtClean="0">
                <a:latin typeface="Comic Sans MS" panose="030F0702030302020204" pitchFamily="66" charset="0"/>
                <a:cs typeface="Times New Roman" panose="02020603050405020304" pitchFamily="18" charset="0"/>
              </a:rPr>
              <a:t>/</a:t>
            </a:r>
            <a:r>
              <a:rPr lang="es-ES_tradnl" altLang="en-US" sz="3200" b="1" dirty="0" err="1" smtClean="0">
                <a:latin typeface="Comic Sans MS" panose="030F0702030302020204" pitchFamily="66" charset="0"/>
                <a:cs typeface="Times New Roman" panose="02020603050405020304" pitchFamily="18" charset="0"/>
              </a:rPr>
              <a:t>offer</a:t>
            </a:r>
            <a:r>
              <a:rPr lang="es-ES_tradnl" altLang="en-US" sz="3200" b="1" dirty="0" smtClean="0">
                <a:latin typeface="Comic Sans MS" panose="030F0702030302020204" pitchFamily="66" charset="0"/>
                <a:cs typeface="Times New Roman" panose="02020603050405020304" pitchFamily="18" charset="0"/>
              </a:rPr>
              <a:t> </a:t>
            </a:r>
            <a:r>
              <a:rPr lang="es-ES_tradnl" altLang="en-US" sz="3200" b="1" dirty="0" err="1">
                <a:latin typeface="Comic Sans MS" panose="030F0702030302020204" pitchFamily="66" charset="0"/>
                <a:cs typeface="Times New Roman" panose="02020603050405020304" pitchFamily="18" charset="0"/>
              </a:rPr>
              <a:t>rewards</a:t>
            </a:r>
            <a:r>
              <a:rPr lang="es-ES_tradnl" altLang="en-US" sz="3200" b="1" dirty="0">
                <a:latin typeface="Comic Sans MS" panose="030F0702030302020204" pitchFamily="66" charset="0"/>
                <a:cs typeface="Times New Roman" panose="02020603050405020304" pitchFamily="18" charset="0"/>
              </a:rPr>
              <a:t> </a:t>
            </a:r>
            <a:r>
              <a:rPr lang="es-ES_tradnl" altLang="en-US" sz="3200" b="1" dirty="0" err="1">
                <a:latin typeface="Comic Sans MS" panose="030F0702030302020204" pitchFamily="66" charset="0"/>
                <a:cs typeface="Times New Roman" panose="02020603050405020304" pitchFamily="18" charset="0"/>
              </a:rPr>
              <a:t>for</a:t>
            </a:r>
            <a:r>
              <a:rPr lang="es-ES_tradnl" altLang="en-US" sz="3200" b="1" dirty="0">
                <a:latin typeface="Comic Sans MS" panose="030F0702030302020204" pitchFamily="66" charset="0"/>
                <a:cs typeface="Times New Roman" panose="02020603050405020304" pitchFamily="18" charset="0"/>
              </a:rPr>
              <a:t> “</a:t>
            </a:r>
            <a:r>
              <a:rPr lang="es-ES_tradnl" altLang="en-US" sz="3200" b="1" dirty="0" err="1">
                <a:latin typeface="Comic Sans MS" panose="030F0702030302020204" pitchFamily="66" charset="0"/>
                <a:cs typeface="Times New Roman" panose="02020603050405020304" pitchFamily="18" charset="0"/>
              </a:rPr>
              <a:t>good</a:t>
            </a:r>
            <a:r>
              <a:rPr lang="es-ES_tradnl" altLang="en-US" sz="3200" b="1" dirty="0">
                <a:latin typeface="Comic Sans MS" panose="030F0702030302020204" pitchFamily="66" charset="0"/>
                <a:cs typeface="Times New Roman" panose="02020603050405020304" pitchFamily="18" charset="0"/>
              </a:rPr>
              <a:t> </a:t>
            </a:r>
            <a:r>
              <a:rPr lang="es-ES_tradnl" altLang="en-US" sz="3200" b="1" dirty="0" err="1">
                <a:latin typeface="Comic Sans MS" panose="030F0702030302020204" pitchFamily="66" charset="0"/>
                <a:cs typeface="Times New Roman" panose="02020603050405020304" pitchFamily="18" charset="0"/>
              </a:rPr>
              <a:t>behavior</a:t>
            </a:r>
            <a:r>
              <a:rPr lang="es-ES_tradnl" altLang="en-US" sz="3200" b="1" dirty="0">
                <a:latin typeface="Comic Sans MS" panose="030F0702030302020204" pitchFamily="66" charset="0"/>
                <a:cs typeface="Times New Roman" panose="02020603050405020304" pitchFamily="18" charset="0"/>
              </a:rPr>
              <a:t>” </a:t>
            </a:r>
            <a:r>
              <a:rPr lang="es-ES_tradnl" altLang="en-US" sz="3200" b="1" dirty="0" err="1">
                <a:latin typeface="Comic Sans MS" panose="030F0702030302020204" pitchFamily="66" charset="0"/>
                <a:cs typeface="Times New Roman" panose="02020603050405020304" pitchFamily="18" charset="0"/>
              </a:rPr>
              <a:t>for</a:t>
            </a:r>
            <a:r>
              <a:rPr lang="es-ES_tradnl" altLang="en-US" sz="3200" b="1" dirty="0">
                <a:latin typeface="Comic Sans MS" panose="030F0702030302020204" pitchFamily="66" charset="0"/>
                <a:cs typeface="Times New Roman" panose="02020603050405020304" pitchFamily="18" charset="0"/>
              </a:rPr>
              <a:t> </a:t>
            </a:r>
            <a:r>
              <a:rPr lang="es-ES_tradnl" altLang="en-US" sz="3200" b="1" dirty="0" err="1">
                <a:latin typeface="Comic Sans MS" panose="030F0702030302020204" pitchFamily="66" charset="0"/>
                <a:cs typeface="Times New Roman" panose="02020603050405020304" pitchFamily="18" charset="0"/>
              </a:rPr>
              <a:t>others</a:t>
            </a:r>
            <a:r>
              <a:rPr lang="es-ES_tradnl" altLang="en-US" sz="3200" b="1" dirty="0">
                <a:latin typeface="Comic Sans MS" panose="030F0702030302020204" pitchFamily="66" charset="0"/>
                <a:cs typeface="Times New Roman" panose="02020603050405020304" pitchFamily="18" charset="0"/>
              </a:rPr>
              <a:t> </a:t>
            </a:r>
            <a:r>
              <a:rPr lang="es-ES_tradnl" altLang="en-US" sz="3200" b="1" dirty="0" err="1">
                <a:latin typeface="Comic Sans MS" panose="030F0702030302020204" pitchFamily="66" charset="0"/>
                <a:cs typeface="Times New Roman" panose="02020603050405020304" pitchFamily="18" charset="0"/>
              </a:rPr>
              <a:t>to</a:t>
            </a:r>
            <a:r>
              <a:rPr lang="es-ES_tradnl" altLang="en-US" sz="3200" b="1" dirty="0">
                <a:latin typeface="Comic Sans MS" panose="030F0702030302020204" pitchFamily="66" charset="0"/>
                <a:cs typeface="Times New Roman" panose="02020603050405020304" pitchFamily="18" charset="0"/>
              </a:rPr>
              <a:t> </a:t>
            </a:r>
            <a:r>
              <a:rPr lang="es-ES_tradnl" altLang="en-US" sz="3200" b="1" dirty="0" err="1" smtClean="0">
                <a:latin typeface="Comic Sans MS" panose="030F0702030302020204" pitchFamily="66" charset="0"/>
                <a:cs typeface="Times New Roman" panose="02020603050405020304" pitchFamily="18" charset="0"/>
              </a:rPr>
              <a:t>imitate</a:t>
            </a:r>
            <a:endParaRPr lang="es-ES_tradnl" altLang="en-US" sz="3200" b="1" dirty="0">
              <a:latin typeface="Comic Sans MS" panose="030F0702030302020204" pitchFamily="66" charset="0"/>
              <a:cs typeface="Times New Roman" panose="02020603050405020304"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ntitled.png"/>
          <p:cNvPicPr>
            <a:picLocks noChangeAspect="1"/>
          </p:cNvPicPr>
          <p:nvPr/>
        </p:nvPicPr>
        <p:blipFill>
          <a:blip r:embed="rId2" cstate="print">
            <a:alphaModFix amt="24000"/>
            <a:lum bright="5000" contrast="58000"/>
            <a:extLst>
              <a:ext uri="{28A0092B-C50C-407E-A947-70E740481C1C}">
                <a14:useLocalDpi xmlns:a14="http://schemas.microsoft.com/office/drawing/2010/main" val="0"/>
              </a:ext>
            </a:extLst>
          </a:blip>
          <a:srcRect l="5208" t="8889" r="2083" b="3333"/>
          <a:stretch>
            <a:fillRect/>
          </a:stretch>
        </p:blipFill>
        <p:spPr>
          <a:xfrm>
            <a:off x="1143000" y="152400"/>
            <a:ext cx="6781800" cy="6553200"/>
          </a:xfrm>
          <a:prstGeom prst="rect">
            <a:avLst/>
          </a:prstGeom>
        </p:spPr>
      </p:pic>
      <p:sp>
        <p:nvSpPr>
          <p:cNvPr id="3" name="2 Marcador de contenido"/>
          <p:cNvSpPr>
            <a:spLocks noGrp="1"/>
          </p:cNvSpPr>
          <p:nvPr>
            <p:ph idx="1"/>
          </p:nvPr>
        </p:nvSpPr>
        <p:spPr>
          <a:xfrm>
            <a:off x="457200" y="1700213"/>
            <a:ext cx="8229600" cy="4425950"/>
          </a:xfrm>
        </p:spPr>
        <p:txBody>
          <a:bodyPr>
            <a:normAutofit/>
          </a:bodyPr>
          <a:lstStyle/>
          <a:p>
            <a:pPr marL="514350" indent="-514350" algn="just" fontAlgn="auto">
              <a:spcAft>
                <a:spcPts val="0"/>
              </a:spcAft>
              <a:buFont typeface="Wingdings 3"/>
              <a:buNone/>
              <a:defRPr/>
            </a:pPr>
            <a:r>
              <a:rPr lang="es-ES_tradnl" sz="3000" dirty="0" smtClean="0">
                <a:solidFill>
                  <a:srgbClr val="002060"/>
                </a:solidFill>
                <a:latin typeface="+mj-lt"/>
              </a:rPr>
              <a:t>	</a:t>
            </a:r>
            <a:endParaRPr lang="es-ES_tradnl" sz="3000" dirty="0">
              <a:solidFill>
                <a:srgbClr val="002060"/>
              </a:solidFill>
              <a:latin typeface="Berlin Sans FB Demi" pitchFamily="34" charset="0"/>
            </a:endParaRPr>
          </a:p>
        </p:txBody>
      </p:sp>
      <p:sp>
        <p:nvSpPr>
          <p:cNvPr id="18437" name="5 CuadroTexto"/>
          <p:cNvSpPr txBox="1">
            <a:spLocks noChangeArrowheads="1"/>
          </p:cNvSpPr>
          <p:nvPr/>
        </p:nvSpPr>
        <p:spPr bwMode="auto">
          <a:xfrm>
            <a:off x="179512" y="893033"/>
            <a:ext cx="8820472"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marL="357188" indent="-357188">
              <a:buFont typeface="Arial"/>
              <a:buChar char="•"/>
            </a:pPr>
            <a:r>
              <a:rPr lang="es-ES_tradnl" altLang="en-US" sz="3200" b="1" dirty="0" err="1" smtClean="0">
                <a:latin typeface="Comic Sans MS" panose="030F0702030302020204" pitchFamily="66" charset="0"/>
                <a:cs typeface="+mn-cs"/>
              </a:rPr>
              <a:t>Make</a:t>
            </a:r>
            <a:r>
              <a:rPr lang="es-ES_tradnl" altLang="en-US" sz="3200" b="1" dirty="0" smtClean="0">
                <a:latin typeface="Comic Sans MS" panose="030F0702030302020204" pitchFamily="66" charset="0"/>
                <a:cs typeface="+mn-cs"/>
              </a:rPr>
              <a:t> </a:t>
            </a:r>
            <a:r>
              <a:rPr lang="es-ES_tradnl" altLang="en-US" sz="3200" b="1" dirty="0" err="1">
                <a:latin typeface="Comic Sans MS" panose="030F0702030302020204" pitchFamily="66" charset="0"/>
                <a:cs typeface="+mn-cs"/>
              </a:rPr>
              <a:t>consequences</a:t>
            </a:r>
            <a:r>
              <a:rPr lang="es-ES_tradnl" altLang="en-US" sz="3200" b="1" dirty="0">
                <a:latin typeface="Comic Sans MS" panose="030F0702030302020204" pitchFamily="66" charset="0"/>
                <a:cs typeface="+mn-cs"/>
              </a:rPr>
              <a:t> of </a:t>
            </a:r>
            <a:r>
              <a:rPr lang="es-ES_tradnl" altLang="en-US" sz="3200" b="1" dirty="0" err="1">
                <a:latin typeface="Comic Sans MS" panose="030F0702030302020204" pitchFamily="66" charset="0"/>
                <a:cs typeface="+mn-cs"/>
              </a:rPr>
              <a:t>unacceptable</a:t>
            </a:r>
            <a:r>
              <a:rPr lang="es-ES_tradnl" altLang="en-US" sz="3200" b="1" dirty="0">
                <a:latin typeface="Comic Sans MS" panose="030F0702030302020204" pitchFamily="66" charset="0"/>
                <a:cs typeface="+mn-cs"/>
              </a:rPr>
              <a:t> </a:t>
            </a:r>
            <a:r>
              <a:rPr lang="es-ES_tradnl" altLang="en-US" sz="3200" b="1" dirty="0" err="1">
                <a:latin typeface="Comic Sans MS" panose="030F0702030302020204" pitchFamily="66" charset="0"/>
                <a:cs typeface="+mn-cs"/>
              </a:rPr>
              <a:t>behavior</a:t>
            </a:r>
            <a:r>
              <a:rPr lang="es-ES_tradnl" altLang="en-US" sz="3200" b="1" dirty="0">
                <a:latin typeface="Comic Sans MS" panose="030F0702030302020204" pitchFamily="66" charset="0"/>
                <a:cs typeface="+mn-cs"/>
              </a:rPr>
              <a:t> </a:t>
            </a:r>
            <a:r>
              <a:rPr lang="es-ES_tradnl" altLang="en-US" sz="3200" b="1" dirty="0" err="1">
                <a:latin typeface="Comic Sans MS" panose="030F0702030302020204" pitchFamily="66" charset="0"/>
                <a:cs typeface="+mn-cs"/>
              </a:rPr>
              <a:t>very</a:t>
            </a:r>
            <a:r>
              <a:rPr lang="es-ES_tradnl" altLang="en-US" sz="3200" b="1" dirty="0">
                <a:latin typeface="Comic Sans MS" panose="030F0702030302020204" pitchFamily="66" charset="0"/>
                <a:cs typeface="+mn-cs"/>
              </a:rPr>
              <a:t> </a:t>
            </a:r>
            <a:r>
              <a:rPr lang="es-ES_tradnl" altLang="en-US" sz="3200" b="1" dirty="0" err="1">
                <a:latin typeface="Comic Sans MS" panose="030F0702030302020204" pitchFamily="66" charset="0"/>
                <a:cs typeface="+mn-cs"/>
              </a:rPr>
              <a:t>clear</a:t>
            </a:r>
            <a:r>
              <a:rPr lang="es-ES_tradnl" altLang="en-US" sz="3200" b="1" dirty="0">
                <a:latin typeface="Comic Sans MS" panose="030F0702030302020204" pitchFamily="66" charset="0"/>
                <a:cs typeface="+mn-cs"/>
              </a:rPr>
              <a:t> and </a:t>
            </a:r>
            <a:r>
              <a:rPr lang="es-ES_tradnl" altLang="en-US" sz="3200" b="1" dirty="0" err="1">
                <a:latin typeface="Comic Sans MS" panose="030F0702030302020204" pitchFamily="66" charset="0"/>
                <a:cs typeface="+mn-cs"/>
              </a:rPr>
              <a:t>follow</a:t>
            </a:r>
            <a:r>
              <a:rPr lang="es-ES_tradnl" altLang="en-US" sz="3200" b="1" dirty="0">
                <a:latin typeface="Comic Sans MS" panose="030F0702030302020204" pitchFamily="66" charset="0"/>
                <a:cs typeface="+mn-cs"/>
              </a:rPr>
              <a:t> </a:t>
            </a:r>
            <a:r>
              <a:rPr lang="es-ES_tradnl" altLang="en-US" sz="3200" b="1" dirty="0" err="1">
                <a:latin typeface="Comic Sans MS" panose="030F0702030302020204" pitchFamily="66" charset="0"/>
                <a:cs typeface="+mn-cs"/>
              </a:rPr>
              <a:t>through</a:t>
            </a:r>
            <a:r>
              <a:rPr lang="es-ES_tradnl" altLang="en-US" sz="3200" b="1" dirty="0">
                <a:latin typeface="Comic Sans MS" panose="030F0702030302020204" pitchFamily="66" charset="0"/>
                <a:cs typeface="+mn-cs"/>
              </a:rPr>
              <a:t> </a:t>
            </a:r>
            <a:r>
              <a:rPr lang="es-ES_tradnl" altLang="en-US" sz="3200" b="1" dirty="0" err="1">
                <a:latin typeface="Comic Sans MS" panose="030F0702030302020204" pitchFamily="66" charset="0"/>
                <a:cs typeface="+mn-cs"/>
              </a:rPr>
              <a:t>on</a:t>
            </a:r>
            <a:r>
              <a:rPr lang="es-ES_tradnl" altLang="en-US" sz="3200" b="1" dirty="0">
                <a:latin typeface="Comic Sans MS" panose="030F0702030302020204" pitchFamily="66" charset="0"/>
                <a:cs typeface="+mn-cs"/>
              </a:rPr>
              <a:t> </a:t>
            </a:r>
            <a:r>
              <a:rPr lang="es-ES_tradnl" altLang="en-US" sz="3200" b="1" dirty="0" err="1">
                <a:latin typeface="Comic Sans MS" panose="030F0702030302020204" pitchFamily="66" charset="0"/>
                <a:cs typeface="+mn-cs"/>
              </a:rPr>
              <a:t>them</a:t>
            </a:r>
            <a:endParaRPr lang="es-ES_tradnl" altLang="en-US" sz="3200" b="1" dirty="0">
              <a:latin typeface="Comic Sans MS" panose="030F0702030302020204" pitchFamily="66" charset="0"/>
              <a:cs typeface="+mn-cs"/>
            </a:endParaRPr>
          </a:p>
          <a:p>
            <a:pPr marL="357188" indent="-357188">
              <a:buFont typeface="Arial"/>
              <a:buChar char="•"/>
            </a:pPr>
            <a:r>
              <a:rPr lang="es-ES_tradnl" altLang="en-US" sz="3200" b="1" dirty="0" smtClean="0">
                <a:latin typeface="Comic Sans MS" panose="030F0702030302020204" pitchFamily="66" charset="0"/>
                <a:cs typeface="+mn-cs"/>
              </a:rPr>
              <a:t>Be </a:t>
            </a:r>
            <a:r>
              <a:rPr lang="es-ES_tradnl" altLang="en-US" sz="3200" b="1" dirty="0" err="1">
                <a:latin typeface="Comic Sans MS" panose="030F0702030302020204" pitchFamily="66" charset="0"/>
                <a:cs typeface="+mn-cs"/>
              </a:rPr>
              <a:t>consistent</a:t>
            </a:r>
            <a:r>
              <a:rPr lang="es-ES_tradnl" altLang="en-US" sz="3200" b="1" dirty="0">
                <a:latin typeface="Comic Sans MS" panose="030F0702030302020204" pitchFamily="66" charset="0"/>
                <a:cs typeface="+mn-cs"/>
              </a:rPr>
              <a:t>: </a:t>
            </a:r>
            <a:r>
              <a:rPr lang="es-ES_tradnl" altLang="en-US" sz="3200" b="1" dirty="0" err="1">
                <a:latin typeface="Comic Sans MS" panose="030F0702030302020204" pitchFamily="66" charset="0"/>
                <a:cs typeface="+mn-cs"/>
              </a:rPr>
              <a:t>respond</a:t>
            </a:r>
            <a:r>
              <a:rPr lang="es-ES_tradnl" altLang="en-US" sz="3200" b="1" dirty="0">
                <a:latin typeface="Comic Sans MS" panose="030F0702030302020204" pitchFamily="66" charset="0"/>
                <a:cs typeface="+mn-cs"/>
              </a:rPr>
              <a:t> to </a:t>
            </a:r>
            <a:r>
              <a:rPr lang="es-ES_tradnl" altLang="en-US" sz="3200" b="1" dirty="0" err="1">
                <a:latin typeface="Comic Sans MS" panose="030F0702030302020204" pitchFamily="66" charset="0"/>
                <a:cs typeface="+mn-cs"/>
              </a:rPr>
              <a:t>the</a:t>
            </a:r>
            <a:r>
              <a:rPr lang="es-ES_tradnl" altLang="en-US" sz="3200" b="1" dirty="0">
                <a:latin typeface="Comic Sans MS" panose="030F0702030302020204" pitchFamily="66" charset="0"/>
                <a:cs typeface="+mn-cs"/>
              </a:rPr>
              <a:t> </a:t>
            </a:r>
            <a:r>
              <a:rPr lang="es-ES_tradnl" altLang="en-US" sz="3200" b="1" dirty="0" err="1">
                <a:latin typeface="Comic Sans MS" panose="030F0702030302020204" pitchFamily="66" charset="0"/>
                <a:cs typeface="+mn-cs"/>
              </a:rPr>
              <a:t>same</a:t>
            </a:r>
            <a:r>
              <a:rPr lang="es-ES_tradnl" altLang="en-US" sz="3200" b="1" dirty="0">
                <a:latin typeface="Comic Sans MS" panose="030F0702030302020204" pitchFamily="66" charset="0"/>
                <a:cs typeface="+mn-cs"/>
              </a:rPr>
              <a:t> </a:t>
            </a:r>
            <a:r>
              <a:rPr lang="es-ES_tradnl" altLang="en-US" sz="3200" b="1" dirty="0" err="1">
                <a:latin typeface="Comic Sans MS" panose="030F0702030302020204" pitchFamily="66" charset="0"/>
                <a:cs typeface="+mn-cs"/>
              </a:rPr>
              <a:t>type</a:t>
            </a:r>
            <a:r>
              <a:rPr lang="es-ES_tradnl" altLang="en-US" sz="3200" b="1" dirty="0">
                <a:latin typeface="Comic Sans MS" panose="030F0702030302020204" pitchFamily="66" charset="0"/>
                <a:cs typeface="+mn-cs"/>
              </a:rPr>
              <a:t> of </a:t>
            </a:r>
            <a:r>
              <a:rPr lang="es-ES_tradnl" altLang="en-US" sz="3200" b="1" dirty="0" err="1">
                <a:latin typeface="Comic Sans MS" panose="030F0702030302020204" pitchFamily="66" charset="0"/>
                <a:cs typeface="+mn-cs"/>
              </a:rPr>
              <a:t>behavior</a:t>
            </a:r>
            <a:r>
              <a:rPr lang="es-ES_tradnl" altLang="en-US" sz="3200" b="1" dirty="0">
                <a:latin typeface="Comic Sans MS" panose="030F0702030302020204" pitchFamily="66" charset="0"/>
                <a:cs typeface="+mn-cs"/>
              </a:rPr>
              <a:t> in </a:t>
            </a:r>
            <a:r>
              <a:rPr lang="es-ES_tradnl" altLang="en-US" sz="3200" b="1" dirty="0" err="1">
                <a:latin typeface="Comic Sans MS" panose="030F0702030302020204" pitchFamily="66" charset="0"/>
                <a:cs typeface="+mn-cs"/>
              </a:rPr>
              <a:t>the</a:t>
            </a:r>
            <a:r>
              <a:rPr lang="es-ES_tradnl" altLang="en-US" sz="3200" b="1" dirty="0">
                <a:latin typeface="Comic Sans MS" panose="030F0702030302020204" pitchFamily="66" charset="0"/>
                <a:cs typeface="+mn-cs"/>
              </a:rPr>
              <a:t> </a:t>
            </a:r>
            <a:r>
              <a:rPr lang="es-ES_tradnl" altLang="en-US" sz="3200" b="1" dirty="0" err="1">
                <a:latin typeface="Comic Sans MS" panose="030F0702030302020204" pitchFamily="66" charset="0"/>
                <a:cs typeface="+mn-cs"/>
              </a:rPr>
              <a:t>same</a:t>
            </a:r>
            <a:r>
              <a:rPr lang="es-ES_tradnl" altLang="en-US" sz="3200" b="1" dirty="0">
                <a:latin typeface="Comic Sans MS" panose="030F0702030302020204" pitchFamily="66" charset="0"/>
                <a:cs typeface="+mn-cs"/>
              </a:rPr>
              <a:t> </a:t>
            </a:r>
            <a:r>
              <a:rPr lang="es-ES_tradnl" altLang="en-US" sz="3200" b="1" dirty="0" err="1">
                <a:latin typeface="Comic Sans MS" panose="030F0702030302020204" pitchFamily="66" charset="0"/>
                <a:cs typeface="+mn-cs"/>
              </a:rPr>
              <a:t>way</a:t>
            </a:r>
            <a:r>
              <a:rPr lang="es-ES_tradnl" altLang="en-US" sz="3200" b="1" dirty="0" smtClean="0">
                <a:latin typeface="Comic Sans MS" panose="030F0702030302020204" pitchFamily="66" charset="0"/>
                <a:cs typeface="+mn-cs"/>
              </a:rPr>
              <a:t>!</a:t>
            </a:r>
          </a:p>
          <a:p>
            <a:pPr marL="357188" indent="-357188">
              <a:buFont typeface="Arial"/>
              <a:buChar char="•"/>
            </a:pPr>
            <a:r>
              <a:rPr lang="es-ES_tradnl" altLang="en-US" sz="3200" b="1" dirty="0" err="1" smtClean="0">
                <a:latin typeface="Comic Sans MS" panose="030F0702030302020204" pitchFamily="66" charset="0"/>
                <a:cs typeface="+mn-cs"/>
              </a:rPr>
              <a:t>Let</a:t>
            </a:r>
            <a:r>
              <a:rPr lang="es-ES_tradnl" altLang="en-US" sz="3200" b="1" dirty="0" smtClean="0">
                <a:latin typeface="Comic Sans MS" panose="030F0702030302020204" pitchFamily="66" charset="0"/>
                <a:cs typeface="+mn-cs"/>
              </a:rPr>
              <a:t> </a:t>
            </a:r>
            <a:r>
              <a:rPr lang="es-ES_tradnl" altLang="en-US" sz="3200" b="1" dirty="0" err="1" smtClean="0">
                <a:latin typeface="Comic Sans MS" panose="030F0702030302020204" pitchFamily="66" charset="0"/>
                <a:cs typeface="+mn-cs"/>
              </a:rPr>
              <a:t>problem</a:t>
            </a:r>
            <a:r>
              <a:rPr lang="es-ES_tradnl" altLang="en-US" sz="3200" b="1" dirty="0" smtClean="0">
                <a:latin typeface="Comic Sans MS" panose="030F0702030302020204" pitchFamily="66" charset="0"/>
                <a:cs typeface="+mn-cs"/>
              </a:rPr>
              <a:t> </a:t>
            </a:r>
            <a:r>
              <a:rPr lang="es-ES_tradnl" altLang="en-US" sz="3200" b="1" dirty="0" err="1" smtClean="0">
                <a:latin typeface="Comic Sans MS" panose="030F0702030302020204" pitchFamily="66" charset="0"/>
                <a:cs typeface="+mn-cs"/>
              </a:rPr>
              <a:t>students</a:t>
            </a:r>
            <a:r>
              <a:rPr lang="es-ES_tradnl" altLang="en-US" sz="3200" b="1" dirty="0" smtClean="0">
                <a:latin typeface="Comic Sans MS" panose="030F0702030302020204" pitchFamily="66" charset="0"/>
                <a:cs typeface="+mn-cs"/>
              </a:rPr>
              <a:t> </a:t>
            </a:r>
            <a:r>
              <a:rPr lang="es-ES_tradnl" altLang="en-US" sz="3200" b="1" dirty="0" err="1" smtClean="0">
                <a:latin typeface="Comic Sans MS" panose="030F0702030302020204" pitchFamily="66" charset="0"/>
                <a:cs typeface="+mn-cs"/>
              </a:rPr>
              <a:t>help</a:t>
            </a:r>
            <a:r>
              <a:rPr lang="es-ES_tradnl" altLang="en-US" sz="3200" b="1" dirty="0" smtClean="0">
                <a:latin typeface="Comic Sans MS" panose="030F0702030302020204" pitchFamily="66" charset="0"/>
                <a:cs typeface="+mn-cs"/>
              </a:rPr>
              <a:t> </a:t>
            </a:r>
            <a:r>
              <a:rPr lang="es-ES_tradnl" altLang="en-US" sz="3200" b="1" dirty="0" err="1" smtClean="0">
                <a:latin typeface="Comic Sans MS" panose="030F0702030302020204" pitchFamily="66" charset="0"/>
                <a:cs typeface="+mn-cs"/>
              </a:rPr>
              <a:t>out</a:t>
            </a:r>
            <a:r>
              <a:rPr lang="es-ES_tradnl" altLang="en-US" sz="3200" b="1" dirty="0" smtClean="0">
                <a:latin typeface="Comic Sans MS" panose="030F0702030302020204" pitchFamily="66" charset="0"/>
                <a:cs typeface="+mn-cs"/>
              </a:rPr>
              <a:t> and </a:t>
            </a:r>
            <a:r>
              <a:rPr lang="es-ES_tradnl" altLang="en-US" sz="3200" b="1" dirty="0" err="1" smtClean="0">
                <a:latin typeface="Comic Sans MS" panose="030F0702030302020204" pitchFamily="66" charset="0"/>
                <a:cs typeface="+mn-cs"/>
              </a:rPr>
              <a:t>feel</a:t>
            </a:r>
            <a:r>
              <a:rPr lang="es-ES_tradnl" altLang="en-US" sz="3200" b="1" dirty="0" smtClean="0">
                <a:latin typeface="Comic Sans MS" panose="030F0702030302020204" pitchFamily="66" charset="0"/>
                <a:cs typeface="+mn-cs"/>
              </a:rPr>
              <a:t> “</a:t>
            </a:r>
            <a:r>
              <a:rPr lang="es-ES_tradnl" altLang="en-US" sz="3200" b="1" dirty="0" err="1" smtClean="0">
                <a:latin typeface="Comic Sans MS" panose="030F0702030302020204" pitchFamily="66" charset="0"/>
                <a:cs typeface="+mn-cs"/>
              </a:rPr>
              <a:t>special</a:t>
            </a:r>
            <a:r>
              <a:rPr lang="es-ES_tradnl" altLang="en-US" sz="3200" b="1" dirty="0" smtClean="0">
                <a:latin typeface="Comic Sans MS" panose="030F0702030302020204" pitchFamily="66" charset="0"/>
                <a:cs typeface="+mn-cs"/>
              </a:rPr>
              <a:t>”</a:t>
            </a:r>
          </a:p>
          <a:p>
            <a:pPr marL="357188" indent="-357188">
              <a:buFont typeface="Arial"/>
              <a:buChar char="•"/>
            </a:pPr>
            <a:r>
              <a:rPr lang="es-ES_tradnl" altLang="en-US" sz="3200" b="1" dirty="0" err="1" smtClean="0">
                <a:latin typeface="Comic Sans MS" panose="030F0702030302020204" pitchFamily="66" charset="0"/>
              </a:rPr>
              <a:t>Have</a:t>
            </a:r>
            <a:r>
              <a:rPr lang="es-ES_tradnl" altLang="en-US" sz="3200" b="1" dirty="0" smtClean="0">
                <a:latin typeface="Comic Sans MS" panose="030F0702030302020204" pitchFamily="66" charset="0"/>
              </a:rPr>
              <a:t> </a:t>
            </a:r>
            <a:r>
              <a:rPr lang="es-ES_tradnl" altLang="en-US" sz="3200" b="1" dirty="0" err="1" smtClean="0">
                <a:latin typeface="Comic Sans MS" panose="030F0702030302020204" pitchFamily="66" charset="0"/>
              </a:rPr>
              <a:t>students</a:t>
            </a:r>
            <a:r>
              <a:rPr lang="es-ES_tradnl" altLang="en-US" sz="3200" b="1" dirty="0" smtClean="0">
                <a:latin typeface="Comic Sans MS" panose="030F0702030302020204" pitchFamily="66" charset="0"/>
              </a:rPr>
              <a:t> </a:t>
            </a:r>
            <a:r>
              <a:rPr lang="es-ES_tradnl" altLang="en-US" sz="3200" b="1" dirty="0" err="1" smtClean="0">
                <a:latin typeface="Comic Sans MS" panose="030F0702030302020204" pitchFamily="66" charset="0"/>
              </a:rPr>
              <a:t>create</a:t>
            </a:r>
            <a:r>
              <a:rPr lang="es-ES_tradnl" altLang="en-US" sz="3200" b="1" dirty="0" smtClean="0">
                <a:latin typeface="Comic Sans MS" panose="030F0702030302020204" pitchFamily="66" charset="0"/>
              </a:rPr>
              <a:t> </a:t>
            </a:r>
            <a:r>
              <a:rPr lang="es-ES_tradnl" altLang="en-US" sz="3200" b="1" dirty="0" err="1" smtClean="0">
                <a:latin typeface="Comic Sans MS" panose="030F0702030302020204" pitchFamily="66" charset="0"/>
              </a:rPr>
              <a:t>their</a:t>
            </a:r>
            <a:r>
              <a:rPr lang="es-ES_tradnl" altLang="en-US" sz="3200" b="1" dirty="0" smtClean="0">
                <a:latin typeface="Comic Sans MS" panose="030F0702030302020204" pitchFamily="66" charset="0"/>
              </a:rPr>
              <a:t> </a:t>
            </a:r>
            <a:r>
              <a:rPr lang="es-ES_tradnl" altLang="en-US" sz="3200" b="1" dirty="0" err="1" smtClean="0">
                <a:latin typeface="Comic Sans MS" panose="030F0702030302020204" pitchFamily="66" charset="0"/>
              </a:rPr>
              <a:t>own</a:t>
            </a:r>
            <a:r>
              <a:rPr lang="es-ES_tradnl" altLang="en-US" sz="3200" b="1" dirty="0" smtClean="0">
                <a:latin typeface="Comic Sans MS" panose="030F0702030302020204" pitchFamily="66" charset="0"/>
              </a:rPr>
              <a:t> rules as a </a:t>
            </a:r>
            <a:r>
              <a:rPr lang="es-ES_tradnl" altLang="en-US" sz="3200" b="1" dirty="0" err="1" smtClean="0">
                <a:latin typeface="Comic Sans MS" panose="030F0702030302020204" pitchFamily="66" charset="0"/>
              </a:rPr>
              <a:t>class</a:t>
            </a:r>
            <a:r>
              <a:rPr lang="es-ES_tradnl" altLang="en-US" sz="3200" b="1" dirty="0" smtClean="0">
                <a:latin typeface="Comic Sans MS" panose="030F0702030302020204" pitchFamily="66" charset="0"/>
              </a:rPr>
              <a:t> </a:t>
            </a:r>
            <a:r>
              <a:rPr lang="es-ES_tradnl" altLang="en-US" sz="3200" b="1" dirty="0" err="1" smtClean="0">
                <a:latin typeface="Comic Sans MS" panose="030F0702030302020204" pitchFamily="66" charset="0"/>
              </a:rPr>
              <a:t>that</a:t>
            </a:r>
            <a:r>
              <a:rPr lang="es-ES_tradnl" altLang="en-US" sz="3200" b="1" dirty="0" smtClean="0">
                <a:latin typeface="Comic Sans MS" panose="030F0702030302020204" pitchFamily="66" charset="0"/>
              </a:rPr>
              <a:t> </a:t>
            </a:r>
            <a:r>
              <a:rPr lang="es-ES_tradnl" altLang="en-US" sz="3200" b="1" dirty="0" err="1" smtClean="0">
                <a:latin typeface="Comic Sans MS" panose="030F0702030302020204" pitchFamily="66" charset="0"/>
              </a:rPr>
              <a:t>the</a:t>
            </a:r>
            <a:r>
              <a:rPr lang="es-ES_tradnl" altLang="en-US" sz="3200" b="1" dirty="0" smtClean="0">
                <a:latin typeface="Comic Sans MS" panose="030F0702030302020204" pitchFamily="66" charset="0"/>
              </a:rPr>
              <a:t> </a:t>
            </a:r>
            <a:r>
              <a:rPr lang="es-ES_tradnl" altLang="en-US" sz="3200" b="1" dirty="0" err="1" smtClean="0">
                <a:latin typeface="Comic Sans MS" panose="030F0702030302020204" pitchFamily="66" charset="0"/>
              </a:rPr>
              <a:t>teacher</a:t>
            </a:r>
            <a:r>
              <a:rPr lang="es-ES_tradnl" altLang="en-US" sz="3200" b="1" dirty="0" smtClean="0">
                <a:latin typeface="Comic Sans MS" panose="030F0702030302020204" pitchFamily="66" charset="0"/>
              </a:rPr>
              <a:t> </a:t>
            </a:r>
            <a:r>
              <a:rPr lang="es-ES_tradnl" altLang="en-US" sz="3200" b="1" dirty="0" err="1" smtClean="0">
                <a:latin typeface="Comic Sans MS" panose="030F0702030302020204" pitchFamily="66" charset="0"/>
              </a:rPr>
              <a:t>approves</a:t>
            </a:r>
            <a:r>
              <a:rPr lang="es-ES_tradnl" altLang="en-US" sz="3200" b="1" dirty="0" smtClean="0">
                <a:latin typeface="Comic Sans MS" panose="030F0702030302020204" pitchFamily="66" charset="0"/>
              </a:rPr>
              <a:t> </a:t>
            </a:r>
          </a:p>
        </p:txBody>
      </p:sp>
      <p:sp>
        <p:nvSpPr>
          <p:cNvPr id="8" name="1 Título"/>
          <p:cNvSpPr>
            <a:spLocks noGrp="1"/>
          </p:cNvSpPr>
          <p:nvPr>
            <p:ph type="title"/>
          </p:nvPr>
        </p:nvSpPr>
        <p:spPr>
          <a:xfrm>
            <a:off x="0" y="116632"/>
            <a:ext cx="9144000" cy="692696"/>
          </a:xfrm>
        </p:spPr>
        <p:txBody>
          <a:bodyPr>
            <a:normAutofit/>
          </a:bodyPr>
          <a:lstStyle/>
          <a:p>
            <a:pPr marL="514350" indent="-514350" algn="ctr" fontAlgn="auto">
              <a:spcAft>
                <a:spcPts val="0"/>
              </a:spcAft>
              <a:defRPr/>
            </a:pPr>
            <a:r>
              <a:rPr lang="es-ES_tradnl" sz="3800" dirty="0" smtClean="0">
                <a:solidFill>
                  <a:srgbClr val="9900CC"/>
                </a:solidFill>
                <a:latin typeface="Algerian" panose="04020705040A02060702" pitchFamily="82" charset="0"/>
              </a:rPr>
              <a:t>Positive </a:t>
            </a:r>
            <a:r>
              <a:rPr lang="es-ES_tradnl" sz="3800" dirty="0" err="1" smtClean="0">
                <a:solidFill>
                  <a:srgbClr val="9900CC"/>
                </a:solidFill>
                <a:latin typeface="Algerian" panose="04020705040A02060702" pitchFamily="82" charset="0"/>
              </a:rPr>
              <a:t>Behavior</a:t>
            </a:r>
            <a:r>
              <a:rPr lang="es-ES_tradnl" sz="3800" dirty="0" smtClean="0">
                <a:solidFill>
                  <a:srgbClr val="9900CC"/>
                </a:solidFill>
                <a:latin typeface="Algerian" panose="04020705040A02060702" pitchFamily="82" charset="0"/>
              </a:rPr>
              <a:t> Management</a:t>
            </a:r>
            <a:endParaRPr lang="es-ES_tradnl" sz="3800" dirty="0"/>
          </a:p>
        </p:txBody>
      </p:sp>
    </p:spTree>
    <p:extLst>
      <p:ext uri="{BB962C8B-B14F-4D97-AF65-F5344CB8AC3E}">
        <p14:creationId xmlns:p14="http://schemas.microsoft.com/office/powerpoint/2010/main" val="168423926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ntitled.png"/>
          <p:cNvPicPr>
            <a:picLocks noChangeAspect="1"/>
          </p:cNvPicPr>
          <p:nvPr/>
        </p:nvPicPr>
        <p:blipFill>
          <a:blip r:embed="rId2" cstate="print">
            <a:alphaModFix amt="24000"/>
            <a:lum bright="5000" contrast="58000"/>
            <a:extLst>
              <a:ext uri="{28A0092B-C50C-407E-A947-70E740481C1C}">
                <a14:useLocalDpi xmlns:a14="http://schemas.microsoft.com/office/drawing/2010/main" val="0"/>
              </a:ext>
            </a:extLst>
          </a:blip>
          <a:srcRect l="5208" t="8889" r="2083" b="3333"/>
          <a:stretch>
            <a:fillRect/>
          </a:stretch>
        </p:blipFill>
        <p:spPr>
          <a:xfrm>
            <a:off x="1143000" y="152400"/>
            <a:ext cx="6781800" cy="6553200"/>
          </a:xfrm>
          <a:prstGeom prst="rect">
            <a:avLst/>
          </a:prstGeom>
        </p:spPr>
      </p:pic>
      <p:sp>
        <p:nvSpPr>
          <p:cNvPr id="3" name="2 Marcador de contenido"/>
          <p:cNvSpPr>
            <a:spLocks noGrp="1"/>
          </p:cNvSpPr>
          <p:nvPr>
            <p:ph idx="1"/>
          </p:nvPr>
        </p:nvSpPr>
        <p:spPr>
          <a:xfrm>
            <a:off x="457200" y="1700213"/>
            <a:ext cx="8229600" cy="4425950"/>
          </a:xfrm>
        </p:spPr>
        <p:txBody>
          <a:bodyPr>
            <a:normAutofit/>
          </a:bodyPr>
          <a:lstStyle/>
          <a:p>
            <a:pPr marL="514350" indent="-514350" algn="just" fontAlgn="auto">
              <a:spcAft>
                <a:spcPts val="0"/>
              </a:spcAft>
              <a:buFont typeface="Wingdings 3"/>
              <a:buNone/>
              <a:defRPr/>
            </a:pPr>
            <a:r>
              <a:rPr lang="es-ES_tradnl" sz="3000" dirty="0" smtClean="0">
                <a:solidFill>
                  <a:srgbClr val="002060"/>
                </a:solidFill>
                <a:latin typeface="+mj-lt"/>
              </a:rPr>
              <a:t>	</a:t>
            </a:r>
            <a:endParaRPr lang="es-ES_tradnl" sz="3000" dirty="0">
              <a:solidFill>
                <a:srgbClr val="002060"/>
              </a:solidFill>
              <a:latin typeface="Berlin Sans FB Demi" pitchFamily="34" charset="0"/>
            </a:endParaRPr>
          </a:p>
        </p:txBody>
      </p:sp>
      <p:sp>
        <p:nvSpPr>
          <p:cNvPr id="18437" name="5 CuadroTexto"/>
          <p:cNvSpPr txBox="1">
            <a:spLocks noChangeArrowheads="1"/>
          </p:cNvSpPr>
          <p:nvPr/>
        </p:nvSpPr>
        <p:spPr bwMode="auto">
          <a:xfrm>
            <a:off x="179512" y="893033"/>
            <a:ext cx="8820472" cy="597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marL="357188" indent="-357188">
              <a:buFont typeface="Arial"/>
              <a:buChar char="•"/>
            </a:pPr>
            <a:r>
              <a:rPr lang="es-ES_tradnl" altLang="en-US" sz="3200" b="1" dirty="0" err="1" smtClean="0">
                <a:latin typeface="Comic Sans MS" panose="030F0702030302020204" pitchFamily="66" charset="0"/>
                <a:cs typeface="+mn-cs"/>
              </a:rPr>
              <a:t>If</a:t>
            </a:r>
            <a:r>
              <a:rPr lang="es-ES_tradnl" altLang="en-US" sz="3200" b="1" dirty="0" smtClean="0">
                <a:latin typeface="Comic Sans MS" panose="030F0702030302020204" pitchFamily="66" charset="0"/>
                <a:cs typeface="+mn-cs"/>
              </a:rPr>
              <a:t> </a:t>
            </a:r>
            <a:r>
              <a:rPr lang="es-ES_tradnl" altLang="en-US" sz="3200" b="1" dirty="0" err="1" smtClean="0">
                <a:latin typeface="Comic Sans MS" panose="030F0702030302020204" pitchFamily="66" charset="0"/>
                <a:cs typeface="+mn-cs"/>
              </a:rPr>
              <a:t>possible</a:t>
            </a:r>
            <a:r>
              <a:rPr lang="es-ES_tradnl" altLang="en-US" sz="3200" b="1" dirty="0" smtClean="0">
                <a:latin typeface="Comic Sans MS" panose="030F0702030302020204" pitchFamily="66" charset="0"/>
                <a:cs typeface="+mn-cs"/>
              </a:rPr>
              <a:t>, post in </a:t>
            </a:r>
            <a:r>
              <a:rPr lang="es-ES_tradnl" altLang="en-US" sz="3200" b="1" dirty="0" err="1" smtClean="0">
                <a:latin typeface="Comic Sans MS" panose="030F0702030302020204" pitchFamily="66" charset="0"/>
                <a:cs typeface="+mn-cs"/>
              </a:rPr>
              <a:t>the</a:t>
            </a:r>
            <a:r>
              <a:rPr lang="es-ES_tradnl" altLang="en-US" sz="3200" b="1" dirty="0" smtClean="0">
                <a:latin typeface="Comic Sans MS" panose="030F0702030302020204" pitchFamily="66" charset="0"/>
                <a:cs typeface="+mn-cs"/>
              </a:rPr>
              <a:t> </a:t>
            </a:r>
            <a:r>
              <a:rPr lang="es-ES_tradnl" altLang="en-US" sz="3200" b="1" dirty="0" err="1" smtClean="0">
                <a:latin typeface="Comic Sans MS" panose="030F0702030302020204" pitchFamily="66" charset="0"/>
                <a:cs typeface="+mn-cs"/>
              </a:rPr>
              <a:t>classroom</a:t>
            </a:r>
            <a:r>
              <a:rPr lang="es-ES_tradnl" altLang="en-US" sz="3200" b="1" dirty="0" smtClean="0">
                <a:latin typeface="Comic Sans MS" panose="030F0702030302020204" pitchFamily="66" charset="0"/>
                <a:cs typeface="+mn-cs"/>
              </a:rPr>
              <a:t> </a:t>
            </a:r>
            <a:r>
              <a:rPr lang="es-ES_tradnl" altLang="en-US" sz="3200" b="1" dirty="0" err="1" smtClean="0">
                <a:latin typeface="Comic Sans MS" panose="030F0702030302020204" pitchFamily="66" charset="0"/>
                <a:cs typeface="+mn-cs"/>
              </a:rPr>
              <a:t>or</a:t>
            </a:r>
            <a:r>
              <a:rPr lang="es-ES_tradnl" altLang="en-US" sz="3200" b="1" dirty="0" smtClean="0">
                <a:latin typeface="Comic Sans MS" panose="030F0702030302020204" pitchFamily="66" charset="0"/>
                <a:cs typeface="+mn-cs"/>
              </a:rPr>
              <a:t> </a:t>
            </a:r>
            <a:r>
              <a:rPr lang="es-ES_tradnl" altLang="en-US" sz="3200" b="1" dirty="0" err="1" smtClean="0">
                <a:latin typeface="Comic Sans MS" panose="030F0702030302020204" pitchFamily="66" charset="0"/>
                <a:cs typeface="+mn-cs"/>
              </a:rPr>
              <a:t>hand</a:t>
            </a:r>
            <a:r>
              <a:rPr lang="es-ES_tradnl" altLang="en-US" sz="3200" b="1" dirty="0" smtClean="0">
                <a:latin typeface="Comic Sans MS" panose="030F0702030302020204" pitchFamily="66" charset="0"/>
                <a:cs typeface="+mn-cs"/>
              </a:rPr>
              <a:t> </a:t>
            </a:r>
            <a:r>
              <a:rPr lang="es-ES_tradnl" altLang="en-US" sz="3200" b="1" dirty="0" err="1" smtClean="0">
                <a:latin typeface="Comic Sans MS" panose="030F0702030302020204" pitchFamily="66" charset="0"/>
                <a:cs typeface="+mn-cs"/>
              </a:rPr>
              <a:t>out</a:t>
            </a:r>
            <a:r>
              <a:rPr lang="es-ES_tradnl" altLang="en-US" sz="3200" b="1" dirty="0" smtClean="0">
                <a:latin typeface="Comic Sans MS" panose="030F0702030302020204" pitchFamily="66" charset="0"/>
                <a:cs typeface="+mn-cs"/>
              </a:rPr>
              <a:t> </a:t>
            </a:r>
            <a:r>
              <a:rPr lang="es-ES_tradnl" altLang="en-US" sz="3200" b="1" dirty="0" err="1" smtClean="0">
                <a:latin typeface="Comic Sans MS" panose="030F0702030302020204" pitchFamily="66" charset="0"/>
                <a:cs typeface="+mn-cs"/>
              </a:rPr>
              <a:t>the</a:t>
            </a:r>
            <a:r>
              <a:rPr lang="es-ES_tradnl" altLang="en-US" sz="3200" b="1" dirty="0" smtClean="0">
                <a:latin typeface="Comic Sans MS" panose="030F0702030302020204" pitchFamily="66" charset="0"/>
                <a:cs typeface="+mn-cs"/>
              </a:rPr>
              <a:t> “5 </a:t>
            </a:r>
            <a:r>
              <a:rPr lang="es-ES_tradnl" altLang="en-US" sz="3200" b="1" dirty="0" err="1" smtClean="0">
                <a:latin typeface="Comic Sans MS" panose="030F0702030302020204" pitchFamily="66" charset="0"/>
                <a:cs typeface="+mn-cs"/>
              </a:rPr>
              <a:t>Classroom</a:t>
            </a:r>
            <a:r>
              <a:rPr lang="es-ES_tradnl" altLang="en-US" sz="3200" b="1" dirty="0" smtClean="0">
                <a:latin typeface="Comic Sans MS" panose="030F0702030302020204" pitchFamily="66" charset="0"/>
                <a:cs typeface="+mn-cs"/>
              </a:rPr>
              <a:t> Management Essentials,” in a positive </a:t>
            </a:r>
            <a:r>
              <a:rPr lang="es-ES_tradnl" altLang="en-US" sz="3200" b="1" dirty="0" err="1" smtClean="0">
                <a:latin typeface="Comic Sans MS" panose="030F0702030302020204" pitchFamily="66" charset="0"/>
                <a:cs typeface="+mn-cs"/>
              </a:rPr>
              <a:t>tone</a:t>
            </a:r>
            <a:r>
              <a:rPr lang="es-ES_tradnl" altLang="en-US" sz="3200" b="1" dirty="0" smtClean="0">
                <a:latin typeface="Comic Sans MS" panose="030F0702030302020204" pitchFamily="66" charset="0"/>
                <a:cs typeface="+mn-cs"/>
              </a:rPr>
              <a:t>:</a:t>
            </a:r>
          </a:p>
          <a:p>
            <a:pPr marL="1100138" lvl="1" indent="-357188">
              <a:buSzPct val="60000"/>
              <a:buFont typeface="Wingdings" pitchFamily="2" charset="2"/>
              <a:buChar char="Ø"/>
            </a:pPr>
            <a:r>
              <a:rPr lang="es-ES_tradnl" altLang="en-US" sz="3200" b="1" dirty="0" err="1" smtClean="0">
                <a:latin typeface="Comic Sans MS" panose="030F0702030302020204" pitchFamily="66" charset="0"/>
                <a:cs typeface="+mn-cs"/>
              </a:rPr>
              <a:t>Expectations</a:t>
            </a:r>
            <a:endParaRPr lang="es-ES_tradnl" altLang="en-US" sz="3200" b="1" dirty="0" smtClean="0">
              <a:latin typeface="Comic Sans MS" panose="030F0702030302020204" pitchFamily="66" charset="0"/>
              <a:cs typeface="+mn-cs"/>
            </a:endParaRPr>
          </a:p>
          <a:p>
            <a:pPr marL="1100138" lvl="1" indent="-357188">
              <a:buSzPct val="60000"/>
              <a:buFont typeface="Wingdings" pitchFamily="2" charset="2"/>
              <a:buChar char="Ø"/>
            </a:pPr>
            <a:r>
              <a:rPr lang="es-ES_tradnl" altLang="en-US" sz="3200" b="1" dirty="0" smtClean="0">
                <a:latin typeface="Comic Sans MS" panose="030F0702030302020204" pitchFamily="66" charset="0"/>
                <a:cs typeface="+mn-cs"/>
              </a:rPr>
              <a:t>Rules</a:t>
            </a:r>
          </a:p>
          <a:p>
            <a:pPr marL="1100138" lvl="1" indent="-357188">
              <a:buSzPct val="60000"/>
              <a:buFont typeface="Wingdings" pitchFamily="2" charset="2"/>
              <a:buChar char="Ø"/>
            </a:pPr>
            <a:r>
              <a:rPr lang="es-ES_tradnl" altLang="en-US" sz="3200" b="1" dirty="0" err="1" smtClean="0">
                <a:latin typeface="Comic Sans MS" panose="030F0702030302020204" pitchFamily="66" charset="0"/>
                <a:cs typeface="+mn-cs"/>
              </a:rPr>
              <a:t>Consequences</a:t>
            </a:r>
            <a:endParaRPr lang="es-ES_tradnl" altLang="en-US" sz="3200" b="1" dirty="0" smtClean="0">
              <a:latin typeface="Comic Sans MS" panose="030F0702030302020204" pitchFamily="66" charset="0"/>
              <a:cs typeface="+mn-cs"/>
            </a:endParaRPr>
          </a:p>
          <a:p>
            <a:pPr marL="1100138" lvl="1" indent="-357188">
              <a:buSzPct val="60000"/>
              <a:buFont typeface="Wingdings" pitchFamily="2" charset="2"/>
              <a:buChar char="Ø"/>
            </a:pPr>
            <a:r>
              <a:rPr lang="es-ES_tradnl" altLang="en-US" sz="3200" b="1" dirty="0" err="1" smtClean="0">
                <a:latin typeface="Comic Sans MS" panose="030F0702030302020204" pitchFamily="66" charset="0"/>
                <a:cs typeface="+mn-cs"/>
              </a:rPr>
              <a:t>Rewards</a:t>
            </a:r>
            <a:endParaRPr lang="es-ES_tradnl" altLang="en-US" sz="3200" b="1" dirty="0" smtClean="0">
              <a:latin typeface="Comic Sans MS" panose="030F0702030302020204" pitchFamily="66" charset="0"/>
              <a:cs typeface="+mn-cs"/>
            </a:endParaRPr>
          </a:p>
          <a:p>
            <a:pPr marL="1100138" lvl="1" indent="-357188">
              <a:buSzPct val="60000"/>
              <a:buFont typeface="Wingdings" pitchFamily="2" charset="2"/>
              <a:buChar char="Ø"/>
            </a:pPr>
            <a:r>
              <a:rPr lang="es-ES_tradnl" altLang="en-US" sz="3200" b="1" dirty="0" err="1" smtClean="0">
                <a:latin typeface="Comic Sans MS" panose="030F0702030302020204" pitchFamily="66" charset="0"/>
                <a:cs typeface="+mn-cs"/>
              </a:rPr>
              <a:t>Routines</a:t>
            </a:r>
            <a:r>
              <a:rPr lang="es-ES_tradnl" altLang="en-US" sz="3200" b="1" dirty="0" smtClean="0">
                <a:latin typeface="Comic Sans MS" panose="030F0702030302020204" pitchFamily="66" charset="0"/>
                <a:cs typeface="+mn-cs"/>
              </a:rPr>
              <a:t>/</a:t>
            </a:r>
            <a:r>
              <a:rPr lang="es-ES_tradnl" altLang="en-US" sz="3200" b="1" dirty="0" err="1" smtClean="0">
                <a:latin typeface="Comic Sans MS" panose="030F0702030302020204" pitchFamily="66" charset="0"/>
                <a:cs typeface="+mn-cs"/>
              </a:rPr>
              <a:t>Procedures</a:t>
            </a:r>
            <a:endParaRPr lang="es-ES_tradnl" altLang="en-US" sz="3200" b="1" dirty="0" smtClean="0">
              <a:latin typeface="Comic Sans MS" panose="030F0702030302020204" pitchFamily="66" charset="0"/>
              <a:cs typeface="+mn-cs"/>
            </a:endParaRPr>
          </a:p>
          <a:p>
            <a:pPr marL="357188" indent="-357188">
              <a:buSzPct val="100000"/>
              <a:buFont typeface="Arial" pitchFamily="34" charset="0"/>
              <a:buChar char="•"/>
            </a:pPr>
            <a:r>
              <a:rPr lang="es-ES_tradnl" altLang="en-US" sz="3200" b="1" dirty="0" err="1" smtClean="0">
                <a:latin typeface="Comic Sans MS" panose="030F0702030302020204" pitchFamily="66" charset="0"/>
              </a:rPr>
              <a:t>They</a:t>
            </a:r>
            <a:r>
              <a:rPr lang="es-ES_tradnl" altLang="en-US" sz="3200" b="1" dirty="0" smtClean="0">
                <a:latin typeface="Comic Sans MS" panose="030F0702030302020204" pitchFamily="66" charset="0"/>
              </a:rPr>
              <a:t> can </a:t>
            </a:r>
            <a:r>
              <a:rPr lang="es-ES_tradnl" altLang="en-US" sz="3200" b="1" dirty="0" err="1" smtClean="0">
                <a:latin typeface="Comic Sans MS" panose="030F0702030302020204" pitchFamily="66" charset="0"/>
              </a:rPr>
              <a:t>also</a:t>
            </a:r>
            <a:r>
              <a:rPr lang="es-ES_tradnl" altLang="en-US" sz="3200" b="1" dirty="0" smtClean="0">
                <a:latin typeface="Comic Sans MS" panose="030F0702030302020204" pitchFamily="66" charset="0"/>
              </a:rPr>
              <a:t> </a:t>
            </a:r>
            <a:r>
              <a:rPr lang="es-ES_tradnl" altLang="en-US" sz="3200" b="1" dirty="0" err="1" smtClean="0">
                <a:latin typeface="Comic Sans MS" panose="030F0702030302020204" pitchFamily="66" charset="0"/>
              </a:rPr>
              <a:t>be</a:t>
            </a:r>
            <a:r>
              <a:rPr lang="es-ES_tradnl" altLang="en-US" sz="3200" b="1" dirty="0" smtClean="0">
                <a:latin typeface="Comic Sans MS" panose="030F0702030302020204" pitchFamily="66" charset="0"/>
              </a:rPr>
              <a:t> </a:t>
            </a:r>
            <a:r>
              <a:rPr lang="es-ES_tradnl" altLang="en-US" sz="3200" b="1" dirty="0" err="1" smtClean="0">
                <a:latin typeface="Comic Sans MS" panose="030F0702030302020204" pitchFamily="66" charset="0"/>
              </a:rPr>
              <a:t>used</a:t>
            </a:r>
            <a:r>
              <a:rPr lang="es-ES_tradnl" altLang="en-US" sz="3200" b="1" dirty="0" smtClean="0">
                <a:latin typeface="Comic Sans MS" panose="030F0702030302020204" pitchFamily="66" charset="0"/>
              </a:rPr>
              <a:t> in a </a:t>
            </a:r>
            <a:r>
              <a:rPr lang="es-ES_tradnl" altLang="en-US" sz="3200" b="1" dirty="0" err="1" smtClean="0">
                <a:latin typeface="Comic Sans MS" panose="030F0702030302020204" pitchFamily="66" charset="0"/>
              </a:rPr>
              <a:t>language</a:t>
            </a:r>
            <a:r>
              <a:rPr lang="es-ES_tradnl" altLang="en-US" sz="3200" b="1" dirty="0" smtClean="0">
                <a:latin typeface="Comic Sans MS" panose="030F0702030302020204" pitchFamily="66" charset="0"/>
              </a:rPr>
              <a:t> </a:t>
            </a:r>
            <a:r>
              <a:rPr lang="es-ES_tradnl" altLang="en-US" sz="3200" b="1" dirty="0" err="1" smtClean="0">
                <a:latin typeface="Comic Sans MS" panose="030F0702030302020204" pitchFamily="66" charset="0"/>
              </a:rPr>
              <a:t>lesson</a:t>
            </a:r>
            <a:endParaRPr lang="es-ES_tradnl" altLang="en-US" sz="3100" b="1" dirty="0" smtClean="0">
              <a:latin typeface="Comic Sans MS" panose="030F0702030302020204" pitchFamily="66" charset="0"/>
              <a:cs typeface="+mn-cs"/>
            </a:endParaRPr>
          </a:p>
          <a:p>
            <a:pPr marL="1100138" lvl="1" indent="-357188">
              <a:buSzPct val="60000"/>
              <a:buFont typeface="Wingdings" pitchFamily="2" charset="2"/>
              <a:buChar char="Ø"/>
            </a:pPr>
            <a:endParaRPr lang="es-ES_tradnl" altLang="en-US" sz="3100" b="1" dirty="0" smtClean="0">
              <a:latin typeface="Comic Sans MS" panose="030F0702030302020204" pitchFamily="66" charset="0"/>
              <a:cs typeface="+mn-cs"/>
            </a:endParaRPr>
          </a:p>
          <a:p>
            <a:pPr marL="1100138" lvl="1" indent="-357188">
              <a:buFont typeface="Wingdings" pitchFamily="2" charset="2"/>
              <a:buChar char="Ø"/>
            </a:pPr>
            <a:endParaRPr lang="es-ES_tradnl" altLang="en-US" sz="3100" b="1" dirty="0">
              <a:latin typeface="Comic Sans MS" panose="030F0702030302020204" pitchFamily="66" charset="0"/>
              <a:cs typeface="+mn-cs"/>
            </a:endParaRPr>
          </a:p>
        </p:txBody>
      </p:sp>
      <p:sp>
        <p:nvSpPr>
          <p:cNvPr id="8" name="1 Título"/>
          <p:cNvSpPr>
            <a:spLocks noGrp="1"/>
          </p:cNvSpPr>
          <p:nvPr>
            <p:ph type="title"/>
          </p:nvPr>
        </p:nvSpPr>
        <p:spPr>
          <a:xfrm>
            <a:off x="0" y="116632"/>
            <a:ext cx="9144000" cy="692696"/>
          </a:xfrm>
        </p:spPr>
        <p:txBody>
          <a:bodyPr>
            <a:normAutofit/>
          </a:bodyPr>
          <a:lstStyle/>
          <a:p>
            <a:pPr marL="514350" indent="-514350" algn="ctr" fontAlgn="auto">
              <a:spcAft>
                <a:spcPts val="0"/>
              </a:spcAft>
              <a:defRPr/>
            </a:pPr>
            <a:r>
              <a:rPr lang="es-ES_tradnl" sz="3800" dirty="0" smtClean="0">
                <a:solidFill>
                  <a:srgbClr val="9900CC"/>
                </a:solidFill>
                <a:latin typeface="Algerian" panose="04020705040A02060702" pitchFamily="82" charset="0"/>
              </a:rPr>
              <a:t>Positive </a:t>
            </a:r>
            <a:r>
              <a:rPr lang="es-ES_tradnl" sz="3800" dirty="0" err="1" smtClean="0">
                <a:solidFill>
                  <a:srgbClr val="9900CC"/>
                </a:solidFill>
                <a:latin typeface="Algerian" panose="04020705040A02060702" pitchFamily="82" charset="0"/>
              </a:rPr>
              <a:t>Behavior</a:t>
            </a:r>
            <a:r>
              <a:rPr lang="es-ES_tradnl" sz="3800" dirty="0" smtClean="0">
                <a:solidFill>
                  <a:srgbClr val="9900CC"/>
                </a:solidFill>
                <a:latin typeface="Algerian" panose="04020705040A02060702" pitchFamily="82" charset="0"/>
              </a:rPr>
              <a:t> Management</a:t>
            </a:r>
            <a:endParaRPr lang="es-ES_tradnl" sz="3800" dirty="0"/>
          </a:p>
        </p:txBody>
      </p:sp>
    </p:spTree>
    <p:extLst>
      <p:ext uri="{BB962C8B-B14F-4D97-AF65-F5344CB8AC3E}">
        <p14:creationId xmlns:p14="http://schemas.microsoft.com/office/powerpoint/2010/main" val="168423926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ntitled.png"/>
          <p:cNvPicPr>
            <a:picLocks noChangeAspect="1"/>
          </p:cNvPicPr>
          <p:nvPr/>
        </p:nvPicPr>
        <p:blipFill>
          <a:blip r:embed="rId4" cstate="print">
            <a:alphaModFix amt="24000"/>
            <a:lum bright="5000" contrast="58000"/>
            <a:extLst>
              <a:ext uri="{28A0092B-C50C-407E-A947-70E740481C1C}">
                <a14:useLocalDpi xmlns:a14="http://schemas.microsoft.com/office/drawing/2010/main" val="0"/>
              </a:ext>
            </a:extLst>
          </a:blip>
          <a:srcRect l="5208" t="8889" r="2083" b="3333"/>
          <a:stretch>
            <a:fillRect/>
          </a:stretch>
        </p:blipFill>
        <p:spPr>
          <a:xfrm>
            <a:off x="1143000" y="152400"/>
            <a:ext cx="6781800" cy="6553200"/>
          </a:xfrm>
          <a:prstGeom prst="rect">
            <a:avLst/>
          </a:prstGeom>
        </p:spPr>
      </p:pic>
      <p:sp>
        <p:nvSpPr>
          <p:cNvPr id="2" name="1 Título"/>
          <p:cNvSpPr>
            <a:spLocks noGrp="1"/>
          </p:cNvSpPr>
          <p:nvPr>
            <p:ph type="title"/>
          </p:nvPr>
        </p:nvSpPr>
        <p:spPr>
          <a:xfrm>
            <a:off x="0" y="-27384"/>
            <a:ext cx="9144000" cy="720080"/>
          </a:xfrm>
        </p:spPr>
        <p:txBody>
          <a:bodyPr>
            <a:noAutofit/>
          </a:bodyPr>
          <a:lstStyle/>
          <a:p>
            <a:pPr algn="ctr" fontAlgn="auto">
              <a:spcAft>
                <a:spcPts val="0"/>
              </a:spcAft>
              <a:defRPr/>
            </a:pPr>
            <a:r>
              <a:rPr lang="es-ES_tradnl" sz="3200" dirty="0" smtClean="0">
                <a:solidFill>
                  <a:srgbClr val="002060"/>
                </a:solidFill>
                <a:latin typeface="Algerian" pitchFamily="82" charset="0"/>
              </a:rPr>
              <a:t/>
            </a:r>
            <a:br>
              <a:rPr lang="es-ES_tradnl" sz="3200" dirty="0" smtClean="0">
                <a:solidFill>
                  <a:srgbClr val="002060"/>
                </a:solidFill>
                <a:latin typeface="Algerian" pitchFamily="82" charset="0"/>
              </a:rPr>
            </a:br>
            <a:r>
              <a:rPr lang="es-ES_tradnl" sz="3300" dirty="0" err="1" smtClean="0">
                <a:solidFill>
                  <a:srgbClr val="9900CC"/>
                </a:solidFill>
                <a:latin typeface="Algerian" panose="04020705040A02060702" pitchFamily="82" charset="0"/>
              </a:rPr>
              <a:t>Example</a:t>
            </a:r>
            <a:r>
              <a:rPr lang="es-ES_tradnl" sz="3300" dirty="0" smtClean="0">
                <a:solidFill>
                  <a:srgbClr val="9900CC"/>
                </a:solidFill>
                <a:latin typeface="Algerian" panose="04020705040A02060702" pitchFamily="82" charset="0"/>
              </a:rPr>
              <a:t>: Positive </a:t>
            </a:r>
            <a:r>
              <a:rPr lang="es-ES_tradnl" sz="3300" dirty="0" err="1" smtClean="0">
                <a:solidFill>
                  <a:srgbClr val="9900CC"/>
                </a:solidFill>
                <a:latin typeface="Algerian" panose="04020705040A02060702" pitchFamily="82" charset="0"/>
              </a:rPr>
              <a:t>behavior</a:t>
            </a:r>
            <a:r>
              <a:rPr lang="es-ES_tradnl" sz="3300" dirty="0" smtClean="0">
                <a:solidFill>
                  <a:srgbClr val="9900CC"/>
                </a:solidFill>
                <a:latin typeface="Algerian" panose="04020705040A02060702" pitchFamily="82" charset="0"/>
              </a:rPr>
              <a:t> Management</a:t>
            </a:r>
            <a:r>
              <a:rPr lang="es-ES_tradnl" sz="3200" dirty="0" smtClean="0">
                <a:solidFill>
                  <a:srgbClr val="002060"/>
                </a:solidFill>
                <a:latin typeface="Bauhaus 93" pitchFamily="82" charset="0"/>
              </a:rPr>
              <a:t/>
            </a:r>
            <a:br>
              <a:rPr lang="es-ES_tradnl" sz="3200" dirty="0" smtClean="0">
                <a:solidFill>
                  <a:srgbClr val="002060"/>
                </a:solidFill>
                <a:latin typeface="Bauhaus 93" pitchFamily="82" charset="0"/>
              </a:rPr>
            </a:br>
            <a:endParaRPr lang="es-ES_tradnl" sz="3200" dirty="0"/>
          </a:p>
        </p:txBody>
      </p:sp>
      <p:graphicFrame>
        <p:nvGraphicFramePr>
          <p:cNvPr id="4" name="Object 3"/>
          <p:cNvGraphicFramePr>
            <a:graphicFrameLocks noChangeAspect="1"/>
          </p:cNvGraphicFramePr>
          <p:nvPr>
            <p:extLst>
              <p:ext uri="{D42A27DB-BD31-4B8C-83A1-F6EECF244321}">
                <p14:modId xmlns:p14="http://schemas.microsoft.com/office/powerpoint/2010/main" val="485911952"/>
              </p:ext>
            </p:extLst>
          </p:nvPr>
        </p:nvGraphicFramePr>
        <p:xfrm>
          <a:off x="2195736" y="579834"/>
          <a:ext cx="4746244" cy="6233542"/>
        </p:xfrm>
        <a:graphic>
          <a:graphicData uri="http://schemas.openxmlformats.org/presentationml/2006/ole">
            <mc:AlternateContent xmlns:mc="http://schemas.openxmlformats.org/markup-compatibility/2006">
              <mc:Choice xmlns:v="urn:schemas-microsoft-com:vml" Requires="v">
                <p:oleObj spid="_x0000_s28872" name="Document" r:id="rId6" imgW="5559767" imgH="7819264" progId="Word.Document.8">
                  <p:embed/>
                </p:oleObj>
              </mc:Choice>
              <mc:Fallback>
                <p:oleObj name="Document" r:id="rId6" imgW="5559767" imgH="7819264" progId="Word.Document.8">
                  <p:embed/>
                  <p:pic>
                    <p:nvPicPr>
                      <p:cNvPr id="0" name="Picture 169"/>
                      <p:cNvPicPr>
                        <a:picLocks noChangeAspect="1" noChangeArrowheads="1"/>
                      </p:cNvPicPr>
                      <p:nvPr/>
                    </p:nvPicPr>
                    <p:blipFill>
                      <a:blip r:embed="rId7">
                        <a:alphaModFix amt="90000"/>
                        <a:extLst>
                          <a:ext uri="{28A0092B-C50C-407E-A947-70E740481C1C}">
                            <a14:useLocalDpi xmlns:a14="http://schemas.microsoft.com/office/drawing/2010/main" val="0"/>
                          </a:ext>
                        </a:extLst>
                      </a:blip>
                      <a:srcRect/>
                      <a:stretch>
                        <a:fillRect/>
                      </a:stretch>
                    </p:blipFill>
                    <p:spPr bwMode="auto">
                      <a:xfrm>
                        <a:off x="2195736" y="579834"/>
                        <a:ext cx="4746244" cy="6233542"/>
                      </a:xfrm>
                      <a:prstGeom prst="rect">
                        <a:avLst/>
                      </a:prstGeom>
                      <a:solidFill>
                        <a:srgbClr val="CC99FF">
                          <a:alpha val="89999"/>
                        </a:srgbClr>
                      </a:solidFill>
                    </p:spPr>
                  </p:pic>
                </p:oleObj>
              </mc:Fallback>
            </mc:AlternateContent>
          </a:graphicData>
        </a:graphic>
      </p:graphicFrame>
    </p:spTree>
    <p:extLst>
      <p:ext uri="{BB962C8B-B14F-4D97-AF65-F5344CB8AC3E}">
        <p14:creationId xmlns:p14="http://schemas.microsoft.com/office/powerpoint/2010/main" val="87703853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titled.png"/>
          <p:cNvPicPr>
            <a:picLocks noChangeAspect="1"/>
          </p:cNvPicPr>
          <p:nvPr/>
        </p:nvPicPr>
        <p:blipFill>
          <a:blip r:embed="rId4" cstate="print">
            <a:alphaModFix amt="24000"/>
            <a:lum bright="5000" contrast="58000"/>
            <a:extLst>
              <a:ext uri="{28A0092B-C50C-407E-A947-70E740481C1C}">
                <a14:useLocalDpi xmlns:a14="http://schemas.microsoft.com/office/drawing/2010/main" val="0"/>
              </a:ext>
            </a:extLst>
          </a:blip>
          <a:srcRect l="5208" t="8889" r="2083" b="3333"/>
          <a:stretch>
            <a:fillRect/>
          </a:stretch>
        </p:blipFill>
        <p:spPr>
          <a:xfrm>
            <a:off x="1143000" y="152400"/>
            <a:ext cx="6781800" cy="6553200"/>
          </a:xfrm>
          <a:prstGeom prst="rect">
            <a:avLst/>
          </a:prstGeom>
        </p:spPr>
      </p:pic>
      <p:graphicFrame>
        <p:nvGraphicFramePr>
          <p:cNvPr id="5" name="Object 4"/>
          <p:cNvGraphicFramePr>
            <a:graphicFrameLocks noChangeAspect="1"/>
          </p:cNvGraphicFramePr>
          <p:nvPr>
            <p:extLst>
              <p:ext uri="{D42A27DB-BD31-4B8C-83A1-F6EECF244321}">
                <p14:modId xmlns:p14="http://schemas.microsoft.com/office/powerpoint/2010/main" val="1571988967"/>
              </p:ext>
            </p:extLst>
          </p:nvPr>
        </p:nvGraphicFramePr>
        <p:xfrm>
          <a:off x="1835696" y="692696"/>
          <a:ext cx="5648273" cy="5945460"/>
        </p:xfrm>
        <a:graphic>
          <a:graphicData uri="http://schemas.openxmlformats.org/presentationml/2006/ole">
            <mc:AlternateContent xmlns:mc="http://schemas.openxmlformats.org/markup-compatibility/2006">
              <mc:Choice xmlns:v="urn:schemas-microsoft-com:vml" Requires="v">
                <p:oleObj spid="_x0000_s29896" name="Document" r:id="rId6" imgW="5499860" imgH="5767378" progId="Word.Document.8">
                  <p:embed/>
                </p:oleObj>
              </mc:Choice>
              <mc:Fallback>
                <p:oleObj name="Document" r:id="rId6" imgW="5499860" imgH="5767378" progId="Word.Document.8">
                  <p:embed/>
                  <p:pic>
                    <p:nvPicPr>
                      <p:cNvPr id="0" name="Picture 169"/>
                      <p:cNvPicPr>
                        <a:picLocks noChangeAspect="1" noChangeArrowheads="1"/>
                      </p:cNvPicPr>
                      <p:nvPr/>
                    </p:nvPicPr>
                    <p:blipFill>
                      <a:blip r:embed="rId7">
                        <a:alphaModFix amt="90000"/>
                        <a:extLst>
                          <a:ext uri="{28A0092B-C50C-407E-A947-70E740481C1C}">
                            <a14:useLocalDpi xmlns:a14="http://schemas.microsoft.com/office/drawing/2010/main" val="0"/>
                          </a:ext>
                        </a:extLst>
                      </a:blip>
                      <a:srcRect/>
                      <a:stretch>
                        <a:fillRect/>
                      </a:stretch>
                    </p:blipFill>
                    <p:spPr bwMode="auto">
                      <a:xfrm>
                        <a:off x="1835696" y="692696"/>
                        <a:ext cx="5648273" cy="5945460"/>
                      </a:xfrm>
                      <a:prstGeom prst="rect">
                        <a:avLst/>
                      </a:prstGeom>
                      <a:solidFill>
                        <a:srgbClr val="CC99FF">
                          <a:alpha val="89999"/>
                        </a:srgbClr>
                      </a:solidFill>
                    </p:spPr>
                  </p:pic>
                </p:oleObj>
              </mc:Fallback>
            </mc:AlternateContent>
          </a:graphicData>
        </a:graphic>
      </p:graphicFrame>
      <p:sp>
        <p:nvSpPr>
          <p:cNvPr id="8" name="1 Título"/>
          <p:cNvSpPr>
            <a:spLocks noGrp="1"/>
          </p:cNvSpPr>
          <p:nvPr>
            <p:ph type="title"/>
          </p:nvPr>
        </p:nvSpPr>
        <p:spPr>
          <a:xfrm>
            <a:off x="0" y="-27384"/>
            <a:ext cx="9144000" cy="720080"/>
          </a:xfrm>
        </p:spPr>
        <p:txBody>
          <a:bodyPr>
            <a:noAutofit/>
          </a:bodyPr>
          <a:lstStyle/>
          <a:p>
            <a:pPr algn="ctr" fontAlgn="auto">
              <a:spcAft>
                <a:spcPts val="0"/>
              </a:spcAft>
              <a:defRPr/>
            </a:pPr>
            <a:r>
              <a:rPr lang="es-ES_tradnl" sz="3200" dirty="0" smtClean="0">
                <a:solidFill>
                  <a:srgbClr val="002060"/>
                </a:solidFill>
                <a:latin typeface="Algerian" pitchFamily="82" charset="0"/>
              </a:rPr>
              <a:t/>
            </a:r>
            <a:br>
              <a:rPr lang="es-ES_tradnl" sz="3200" dirty="0" smtClean="0">
                <a:solidFill>
                  <a:srgbClr val="002060"/>
                </a:solidFill>
                <a:latin typeface="Algerian" pitchFamily="82" charset="0"/>
              </a:rPr>
            </a:br>
            <a:r>
              <a:rPr lang="es-ES_tradnl" sz="3300" dirty="0" err="1" smtClean="0">
                <a:solidFill>
                  <a:srgbClr val="9900CC"/>
                </a:solidFill>
                <a:latin typeface="Algerian" panose="04020705040A02060702" pitchFamily="82" charset="0"/>
              </a:rPr>
              <a:t>Example</a:t>
            </a:r>
            <a:r>
              <a:rPr lang="es-ES_tradnl" sz="3300" dirty="0" smtClean="0">
                <a:solidFill>
                  <a:srgbClr val="9900CC"/>
                </a:solidFill>
                <a:latin typeface="Algerian" panose="04020705040A02060702" pitchFamily="82" charset="0"/>
              </a:rPr>
              <a:t>: Positive </a:t>
            </a:r>
            <a:r>
              <a:rPr lang="es-ES_tradnl" sz="3300" dirty="0" err="1" smtClean="0">
                <a:solidFill>
                  <a:srgbClr val="9900CC"/>
                </a:solidFill>
                <a:latin typeface="Algerian" panose="04020705040A02060702" pitchFamily="82" charset="0"/>
              </a:rPr>
              <a:t>behavior</a:t>
            </a:r>
            <a:r>
              <a:rPr lang="es-ES_tradnl" sz="3300" dirty="0" smtClean="0">
                <a:solidFill>
                  <a:srgbClr val="9900CC"/>
                </a:solidFill>
                <a:latin typeface="Algerian" panose="04020705040A02060702" pitchFamily="82" charset="0"/>
              </a:rPr>
              <a:t> Management</a:t>
            </a:r>
            <a:r>
              <a:rPr lang="es-ES_tradnl" sz="3200" dirty="0" smtClean="0">
                <a:solidFill>
                  <a:srgbClr val="002060"/>
                </a:solidFill>
                <a:latin typeface="Bauhaus 93" pitchFamily="82" charset="0"/>
              </a:rPr>
              <a:t/>
            </a:r>
            <a:br>
              <a:rPr lang="es-ES_tradnl" sz="3200" dirty="0" smtClean="0">
                <a:solidFill>
                  <a:srgbClr val="002060"/>
                </a:solidFill>
                <a:latin typeface="Bauhaus 93" pitchFamily="82" charset="0"/>
              </a:rPr>
            </a:br>
            <a:endParaRPr lang="es-ES_tradnl" sz="3200" dirty="0"/>
          </a:p>
        </p:txBody>
      </p:sp>
    </p:spTree>
    <p:extLst>
      <p:ext uri="{BB962C8B-B14F-4D97-AF65-F5344CB8AC3E}">
        <p14:creationId xmlns:p14="http://schemas.microsoft.com/office/powerpoint/2010/main" val="168277895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Untitled.png"/>
          <p:cNvPicPr>
            <a:picLocks noChangeAspect="1"/>
          </p:cNvPicPr>
          <p:nvPr/>
        </p:nvPicPr>
        <p:blipFill>
          <a:blip r:embed="rId3" cstate="print">
            <a:alphaModFix amt="24000"/>
            <a:lum bright="5000" contrast="58000"/>
            <a:extLst>
              <a:ext uri="{28A0092B-C50C-407E-A947-70E740481C1C}">
                <a14:useLocalDpi xmlns:a14="http://schemas.microsoft.com/office/drawing/2010/main" val="0"/>
              </a:ext>
            </a:extLst>
          </a:blip>
          <a:srcRect l="5208" t="8889" r="2083" b="3333"/>
          <a:stretch>
            <a:fillRect/>
          </a:stretch>
        </p:blipFill>
        <p:spPr>
          <a:xfrm>
            <a:off x="1143000" y="152400"/>
            <a:ext cx="6781800" cy="6553200"/>
          </a:xfrm>
          <a:prstGeom prst="rect">
            <a:avLst/>
          </a:prstGeom>
        </p:spPr>
      </p:pic>
      <p:sp>
        <p:nvSpPr>
          <p:cNvPr id="10" name="Title 1"/>
          <p:cNvSpPr>
            <a:spLocks noGrp="1"/>
          </p:cNvSpPr>
          <p:nvPr>
            <p:ph type="title"/>
          </p:nvPr>
        </p:nvSpPr>
        <p:spPr>
          <a:xfrm>
            <a:off x="0" y="2780928"/>
            <a:ext cx="9144000" cy="1143000"/>
          </a:xfrm>
        </p:spPr>
        <p:txBody>
          <a:bodyPr>
            <a:noAutofit/>
          </a:bodyPr>
          <a:lstStyle/>
          <a:p>
            <a:pPr algn="ctr"/>
            <a:r>
              <a:rPr lang="en-US" sz="4800" dirty="0" smtClean="0">
                <a:ln w="17780" cmpd="sng">
                  <a:solidFill>
                    <a:srgbClr val="FFFFFF"/>
                  </a:solidFill>
                  <a:prstDash val="solid"/>
                  <a:miter lim="800000"/>
                </a:ln>
                <a:solidFill>
                  <a:srgbClr val="9900CC"/>
                </a:solidFill>
                <a:effectLst>
                  <a:outerShdw blurRad="50800" algn="tl" rotWithShape="0">
                    <a:srgbClr val="000000"/>
                  </a:outerShdw>
                </a:effectLst>
                <a:latin typeface="Arial" panose="020B0604020202020204" pitchFamily="34" charset="0"/>
                <a:cs typeface="Arial" panose="020B0604020202020204" pitchFamily="34" charset="0"/>
              </a:rPr>
              <a:t>Help!  There are simply too many students in my class!</a:t>
            </a:r>
            <a:endParaRPr lang="en-US" sz="4500" b="1" dirty="0">
              <a:ln w="17780" cmpd="sng">
                <a:solidFill>
                  <a:srgbClr val="FFFFFF"/>
                </a:solidFill>
                <a:prstDash val="solid"/>
                <a:miter lim="800000"/>
              </a:ln>
              <a:solidFill>
                <a:srgbClr val="9900CC"/>
              </a:solidFill>
              <a:effectLst>
                <a:outerShdw blurRad="50800" algn="tl" rotWithShape="0">
                  <a:srgbClr val="000000"/>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597858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44624"/>
            <a:ext cx="9144000" cy="720080"/>
          </a:xfrm>
        </p:spPr>
        <p:txBody>
          <a:bodyPr>
            <a:noAutofit/>
          </a:bodyPr>
          <a:lstStyle/>
          <a:p>
            <a:pPr algn="ctr" fontAlgn="auto">
              <a:spcAft>
                <a:spcPts val="0"/>
              </a:spcAft>
              <a:defRPr/>
            </a:pPr>
            <a:r>
              <a:rPr lang="es-ES_tradnl" sz="3600" dirty="0" smtClean="0">
                <a:solidFill>
                  <a:srgbClr val="002060"/>
                </a:solidFill>
                <a:latin typeface="Algerian" pitchFamily="82" charset="0"/>
              </a:rPr>
              <a:t/>
            </a:r>
            <a:br>
              <a:rPr lang="es-ES_tradnl" sz="3600" dirty="0" smtClean="0">
                <a:solidFill>
                  <a:srgbClr val="002060"/>
                </a:solidFill>
                <a:latin typeface="Algerian" pitchFamily="82" charset="0"/>
              </a:rPr>
            </a:br>
            <a:r>
              <a:rPr lang="es-ES_tradnl" sz="3800" dirty="0" err="1" smtClean="0">
                <a:solidFill>
                  <a:srgbClr val="9900CC"/>
                </a:solidFill>
                <a:latin typeface="Algerian" panose="04020705040A02060702" pitchFamily="82" charset="0"/>
              </a:rPr>
              <a:t>Example</a:t>
            </a:r>
            <a:r>
              <a:rPr lang="es-ES_tradnl" sz="3800" dirty="0" smtClean="0">
                <a:solidFill>
                  <a:srgbClr val="9900CC"/>
                </a:solidFill>
                <a:latin typeface="Algerian" panose="04020705040A02060702" pitchFamily="82" charset="0"/>
              </a:rPr>
              <a:t>: </a:t>
            </a:r>
            <a:r>
              <a:rPr lang="es-ES_tradnl" sz="3800" dirty="0" err="1" smtClean="0">
                <a:solidFill>
                  <a:srgbClr val="9900CC"/>
                </a:solidFill>
                <a:latin typeface="Algerian" panose="04020705040A02060702" pitchFamily="82" charset="0"/>
              </a:rPr>
              <a:t>Rewards</a:t>
            </a:r>
            <a:r>
              <a:rPr lang="es-ES_tradnl" sz="3600" dirty="0" smtClean="0">
                <a:solidFill>
                  <a:srgbClr val="002060"/>
                </a:solidFill>
                <a:latin typeface="Bauhaus 93" pitchFamily="82" charset="0"/>
              </a:rPr>
              <a:t/>
            </a:r>
            <a:br>
              <a:rPr lang="es-ES_tradnl" sz="3600" dirty="0" smtClean="0">
                <a:solidFill>
                  <a:srgbClr val="002060"/>
                </a:solidFill>
                <a:latin typeface="Bauhaus 93" pitchFamily="82" charset="0"/>
              </a:rPr>
            </a:br>
            <a:endParaRPr lang="es-ES_tradnl" sz="3600" dirty="0"/>
          </a:p>
        </p:txBody>
      </p:sp>
      <p:graphicFrame>
        <p:nvGraphicFramePr>
          <p:cNvPr id="4" name="Object 3"/>
          <p:cNvGraphicFramePr>
            <a:graphicFrameLocks noChangeAspect="1"/>
          </p:cNvGraphicFramePr>
          <p:nvPr>
            <p:extLst>
              <p:ext uri="{D42A27DB-BD31-4B8C-83A1-F6EECF244321}">
                <p14:modId xmlns:p14="http://schemas.microsoft.com/office/powerpoint/2010/main" val="571901834"/>
              </p:ext>
            </p:extLst>
          </p:nvPr>
        </p:nvGraphicFramePr>
        <p:xfrm>
          <a:off x="683568" y="837224"/>
          <a:ext cx="7776864" cy="5904144"/>
        </p:xfrm>
        <a:graphic>
          <a:graphicData uri="http://schemas.openxmlformats.org/presentationml/2006/ole">
            <mc:AlternateContent xmlns:mc="http://schemas.openxmlformats.org/markup-compatibility/2006">
              <mc:Choice xmlns:v="urn:schemas-microsoft-com:vml" Requires="v">
                <p:oleObj spid="_x0000_s32968" name="Document" r:id="rId5" imgW="9231618" imgH="7009390" progId="Word.Document.8">
                  <p:embed/>
                </p:oleObj>
              </mc:Choice>
              <mc:Fallback>
                <p:oleObj name="Document" r:id="rId5" imgW="9231618" imgH="7009390" progId="Word.Document.8">
                  <p:embed/>
                  <p:pic>
                    <p:nvPicPr>
                      <p:cNvPr id="0" name="Picture 16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3568" y="837224"/>
                        <a:ext cx="7776864" cy="5904144"/>
                      </a:xfrm>
                      <a:prstGeom prst="rect">
                        <a:avLst/>
                      </a:prstGeom>
                      <a:solidFill>
                        <a:srgbClr val="D3EEF5"/>
                      </a:solidFill>
                    </p:spPr>
                  </p:pic>
                </p:oleObj>
              </mc:Fallback>
            </mc:AlternateContent>
          </a:graphicData>
        </a:graphic>
      </p:graphicFrame>
    </p:spTree>
    <p:extLst>
      <p:ext uri="{BB962C8B-B14F-4D97-AF65-F5344CB8AC3E}">
        <p14:creationId xmlns:p14="http://schemas.microsoft.com/office/powerpoint/2010/main" val="418078230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Untitled.png"/>
          <p:cNvPicPr>
            <a:picLocks noChangeAspect="1"/>
          </p:cNvPicPr>
          <p:nvPr/>
        </p:nvPicPr>
        <p:blipFill>
          <a:blip r:embed="rId3" cstate="print">
            <a:alphaModFix amt="24000"/>
            <a:lum bright="5000" contrast="58000"/>
            <a:extLst>
              <a:ext uri="{28A0092B-C50C-407E-A947-70E740481C1C}">
                <a14:useLocalDpi xmlns:a14="http://schemas.microsoft.com/office/drawing/2010/main" val="0"/>
              </a:ext>
            </a:extLst>
          </a:blip>
          <a:srcRect l="5208" t="8889" r="2083" b="3333"/>
          <a:stretch>
            <a:fillRect/>
          </a:stretch>
        </p:blipFill>
        <p:spPr>
          <a:xfrm>
            <a:off x="1143000" y="152400"/>
            <a:ext cx="6781800" cy="6553200"/>
          </a:xfrm>
          <a:prstGeom prst="rect">
            <a:avLst/>
          </a:prstGeom>
        </p:spPr>
      </p:pic>
      <p:sp>
        <p:nvSpPr>
          <p:cNvPr id="10" name="Title 1"/>
          <p:cNvSpPr>
            <a:spLocks noGrp="1"/>
          </p:cNvSpPr>
          <p:nvPr>
            <p:ph type="title"/>
          </p:nvPr>
        </p:nvSpPr>
        <p:spPr>
          <a:xfrm>
            <a:off x="0" y="2564904"/>
            <a:ext cx="9144000" cy="1728192"/>
          </a:xfrm>
        </p:spPr>
        <p:txBody>
          <a:bodyPr>
            <a:noAutofit/>
          </a:bodyPr>
          <a:lstStyle/>
          <a:p>
            <a:pPr algn="ctr"/>
            <a:r>
              <a:rPr lang="en-US" sz="4800" dirty="0" smtClean="0">
                <a:ln w="17780" cmpd="sng">
                  <a:solidFill>
                    <a:srgbClr val="FFFFFF"/>
                  </a:solidFill>
                  <a:prstDash val="solid"/>
                  <a:miter lim="800000"/>
                </a:ln>
                <a:solidFill>
                  <a:srgbClr val="9900CC"/>
                </a:solidFill>
                <a:effectLst>
                  <a:outerShdw blurRad="50800" algn="tl" rotWithShape="0">
                    <a:srgbClr val="000000"/>
                  </a:outerShdw>
                </a:effectLst>
                <a:latin typeface="Arial" panose="020B0604020202020204" pitchFamily="34" charset="0"/>
                <a:cs typeface="Arial" panose="020B0604020202020204" pitchFamily="34" charset="0"/>
              </a:rPr>
              <a:t>Help! I have to grade 250 assignments!. . .</a:t>
            </a:r>
            <a:endParaRPr lang="en-US" sz="4800" b="1" dirty="0">
              <a:ln w="17780" cmpd="sng">
                <a:solidFill>
                  <a:srgbClr val="FFFFFF"/>
                </a:solidFill>
                <a:prstDash val="solid"/>
                <a:miter lim="800000"/>
              </a:ln>
              <a:solidFill>
                <a:srgbClr val="660066"/>
              </a:solidFill>
              <a:effectLst>
                <a:outerShdw blurRad="50800" algn="tl" rotWithShape="0">
                  <a:srgbClr val="000000"/>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597858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Untitled.png"/>
          <p:cNvPicPr>
            <a:picLocks noChangeAspect="1"/>
          </p:cNvPicPr>
          <p:nvPr/>
        </p:nvPicPr>
        <p:blipFill>
          <a:blip r:embed="rId3" cstate="print">
            <a:alphaModFix amt="24000"/>
            <a:lum bright="5000" contrast="58000"/>
            <a:extLst>
              <a:ext uri="{28A0092B-C50C-407E-A947-70E740481C1C}">
                <a14:useLocalDpi xmlns:a14="http://schemas.microsoft.com/office/drawing/2010/main" val="0"/>
              </a:ext>
            </a:extLst>
          </a:blip>
          <a:srcRect l="5208" t="8889" r="2083" b="3333"/>
          <a:stretch>
            <a:fillRect/>
          </a:stretch>
        </p:blipFill>
        <p:spPr>
          <a:xfrm>
            <a:off x="1143000" y="152400"/>
            <a:ext cx="6781800" cy="6553200"/>
          </a:xfrm>
          <a:prstGeom prst="rect">
            <a:avLst/>
          </a:prstGeom>
        </p:spPr>
      </p:pic>
      <p:sp>
        <p:nvSpPr>
          <p:cNvPr id="10" name="Title 1"/>
          <p:cNvSpPr>
            <a:spLocks noGrp="1"/>
          </p:cNvSpPr>
          <p:nvPr>
            <p:ph type="title"/>
          </p:nvPr>
        </p:nvSpPr>
        <p:spPr>
          <a:xfrm>
            <a:off x="0" y="2132856"/>
            <a:ext cx="9144000" cy="2664296"/>
          </a:xfrm>
        </p:spPr>
        <p:txBody>
          <a:bodyPr>
            <a:noAutofit/>
          </a:bodyPr>
          <a:lstStyle/>
          <a:p>
            <a:pPr algn="ctr"/>
            <a:r>
              <a:rPr lang="en-US" sz="4700" dirty="0" smtClean="0">
                <a:ln w="17780" cmpd="sng">
                  <a:solidFill>
                    <a:srgbClr val="FFFFFF"/>
                  </a:solidFill>
                  <a:prstDash val="solid"/>
                  <a:miter lim="800000"/>
                </a:ln>
                <a:solidFill>
                  <a:srgbClr val="9900CC"/>
                </a:solidFill>
                <a:effectLst>
                  <a:outerShdw blurRad="50800" algn="tl" rotWithShape="0">
                    <a:srgbClr val="000000"/>
                  </a:outerShdw>
                </a:effectLst>
                <a:latin typeface="Arial" panose="020B0604020202020204" pitchFamily="34" charset="0"/>
                <a:cs typeface="Arial" panose="020B0604020202020204" pitchFamily="34" charset="0"/>
              </a:rPr>
              <a:t>1.  Efficiency strategies for assessing writing: </a:t>
            </a:r>
            <a:br>
              <a:rPr lang="en-US" sz="4700" dirty="0" smtClean="0">
                <a:ln w="17780" cmpd="sng">
                  <a:solidFill>
                    <a:srgbClr val="FFFFFF"/>
                  </a:solidFill>
                  <a:prstDash val="solid"/>
                  <a:miter lim="800000"/>
                </a:ln>
                <a:solidFill>
                  <a:srgbClr val="9900CC"/>
                </a:solidFill>
                <a:effectLst>
                  <a:outerShdw blurRad="50800" algn="tl" rotWithShape="0">
                    <a:srgbClr val="000000"/>
                  </a:outerShdw>
                </a:effectLst>
                <a:latin typeface="Arial" panose="020B0604020202020204" pitchFamily="34" charset="0"/>
                <a:cs typeface="Arial" panose="020B0604020202020204" pitchFamily="34" charset="0"/>
              </a:rPr>
            </a:br>
            <a:r>
              <a:rPr lang="en-US" sz="4700" dirty="0" smtClean="0">
                <a:ln w="17780" cmpd="sng">
                  <a:solidFill>
                    <a:srgbClr val="FFFFFF"/>
                  </a:solidFill>
                  <a:prstDash val="solid"/>
                  <a:miter lim="800000"/>
                </a:ln>
                <a:solidFill>
                  <a:srgbClr val="9900CC"/>
                </a:solidFill>
                <a:effectLst>
                  <a:outerShdw blurRad="50800" algn="tl" rotWithShape="0">
                    <a:srgbClr val="000000"/>
                  </a:outerShdw>
                </a:effectLst>
                <a:latin typeface="Arial" panose="020B0604020202020204" pitchFamily="34" charset="0"/>
                <a:cs typeface="Arial" panose="020B0604020202020204" pitchFamily="34" charset="0"/>
              </a:rPr>
              <a:t>The most time-consuming assessment of all!</a:t>
            </a:r>
            <a:endParaRPr lang="en-US" sz="4700" b="1" dirty="0">
              <a:ln w="17780" cmpd="sng">
                <a:solidFill>
                  <a:srgbClr val="FFFFFF"/>
                </a:solidFill>
                <a:prstDash val="solid"/>
                <a:miter lim="800000"/>
              </a:ln>
              <a:solidFill>
                <a:srgbClr val="660066"/>
              </a:solidFill>
              <a:effectLst>
                <a:outerShdw blurRad="50800" algn="tl" rotWithShape="0">
                  <a:srgbClr val="000000"/>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597858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ntitled.png"/>
          <p:cNvPicPr>
            <a:picLocks noChangeAspect="1"/>
          </p:cNvPicPr>
          <p:nvPr/>
        </p:nvPicPr>
        <p:blipFill>
          <a:blip r:embed="rId2" cstate="print">
            <a:alphaModFix amt="24000"/>
            <a:lum bright="5000" contrast="58000"/>
            <a:extLst>
              <a:ext uri="{28A0092B-C50C-407E-A947-70E740481C1C}">
                <a14:useLocalDpi xmlns:a14="http://schemas.microsoft.com/office/drawing/2010/main" val="0"/>
              </a:ext>
            </a:extLst>
          </a:blip>
          <a:srcRect l="5208" t="8889" r="2083" b="3333"/>
          <a:stretch>
            <a:fillRect/>
          </a:stretch>
        </p:blipFill>
        <p:spPr>
          <a:xfrm>
            <a:off x="1143000" y="152400"/>
            <a:ext cx="6781800" cy="6553200"/>
          </a:xfrm>
          <a:prstGeom prst="rect">
            <a:avLst/>
          </a:prstGeom>
        </p:spPr>
      </p:pic>
      <p:sp>
        <p:nvSpPr>
          <p:cNvPr id="2" name="1 Título"/>
          <p:cNvSpPr>
            <a:spLocks noGrp="1"/>
          </p:cNvSpPr>
          <p:nvPr>
            <p:ph type="title"/>
          </p:nvPr>
        </p:nvSpPr>
        <p:spPr>
          <a:xfrm>
            <a:off x="0" y="102708"/>
            <a:ext cx="9144000" cy="980728"/>
          </a:xfrm>
        </p:spPr>
        <p:txBody>
          <a:bodyPr>
            <a:noAutofit/>
          </a:bodyPr>
          <a:lstStyle/>
          <a:p>
            <a:pPr algn="ctr" fontAlgn="auto">
              <a:spcAft>
                <a:spcPts val="0"/>
              </a:spcAft>
              <a:defRPr/>
            </a:pPr>
            <a:r>
              <a:rPr lang="es-ES_tradnl" sz="3800" dirty="0" err="1" smtClean="0">
                <a:solidFill>
                  <a:srgbClr val="9900CC"/>
                </a:solidFill>
                <a:latin typeface="Algerian" pitchFamily="82" charset="0"/>
              </a:rPr>
              <a:t>Efficient</a:t>
            </a:r>
            <a:r>
              <a:rPr lang="es-ES_tradnl" sz="3800" dirty="0" smtClean="0">
                <a:solidFill>
                  <a:srgbClr val="9900CC"/>
                </a:solidFill>
                <a:latin typeface="Algerian" pitchFamily="82" charset="0"/>
              </a:rPr>
              <a:t> </a:t>
            </a:r>
            <a:r>
              <a:rPr lang="es-ES_tradnl" sz="3800" dirty="0" err="1" smtClean="0">
                <a:solidFill>
                  <a:srgbClr val="9900CC"/>
                </a:solidFill>
                <a:latin typeface="Algerian" pitchFamily="82" charset="0"/>
              </a:rPr>
              <a:t>Assessment</a:t>
            </a:r>
            <a:r>
              <a:rPr lang="es-ES_tradnl" sz="3800" dirty="0" smtClean="0">
                <a:solidFill>
                  <a:srgbClr val="9900CC"/>
                </a:solidFill>
                <a:latin typeface="Algerian" pitchFamily="82" charset="0"/>
              </a:rPr>
              <a:t> of </a:t>
            </a:r>
            <a:r>
              <a:rPr lang="es-ES_tradnl" sz="3800" dirty="0" err="1" smtClean="0">
                <a:solidFill>
                  <a:srgbClr val="9900CC"/>
                </a:solidFill>
                <a:latin typeface="Algerian" pitchFamily="82" charset="0"/>
              </a:rPr>
              <a:t>Writing</a:t>
            </a:r>
            <a:r>
              <a:rPr lang="es-ES_tradnl" sz="3800" dirty="0" smtClean="0">
                <a:solidFill>
                  <a:srgbClr val="9900CC"/>
                </a:solidFill>
                <a:latin typeface="Algerian" pitchFamily="82" charset="0"/>
              </a:rPr>
              <a:t>: </a:t>
            </a:r>
            <a:br>
              <a:rPr lang="es-ES_tradnl" sz="3800" dirty="0" smtClean="0">
                <a:solidFill>
                  <a:srgbClr val="9900CC"/>
                </a:solidFill>
                <a:latin typeface="Algerian" pitchFamily="82" charset="0"/>
              </a:rPr>
            </a:br>
            <a:r>
              <a:rPr lang="es-ES_tradnl" sz="3800" dirty="0" smtClean="0">
                <a:solidFill>
                  <a:srgbClr val="9900CC"/>
                </a:solidFill>
                <a:latin typeface="Algerian" pitchFamily="82" charset="0"/>
              </a:rPr>
              <a:t>Do </a:t>
            </a:r>
            <a:r>
              <a:rPr lang="es-ES_tradnl" sz="3800" dirty="0" err="1" smtClean="0">
                <a:solidFill>
                  <a:srgbClr val="9900CC"/>
                </a:solidFill>
                <a:latin typeface="Algerian" pitchFamily="82" charset="0"/>
              </a:rPr>
              <a:t>you</a:t>
            </a:r>
            <a:r>
              <a:rPr lang="es-ES_tradnl" sz="3800" dirty="0" smtClean="0">
                <a:solidFill>
                  <a:srgbClr val="9900CC"/>
                </a:solidFill>
                <a:latin typeface="Algerian" pitchFamily="82" charset="0"/>
              </a:rPr>
              <a:t> </a:t>
            </a:r>
            <a:r>
              <a:rPr lang="es-ES_tradnl" sz="3800" dirty="0" err="1" smtClean="0">
                <a:solidFill>
                  <a:srgbClr val="9900CC"/>
                </a:solidFill>
                <a:latin typeface="Algerian" pitchFamily="82" charset="0"/>
              </a:rPr>
              <a:t>Agree</a:t>
            </a:r>
            <a:r>
              <a:rPr lang="es-ES_tradnl" sz="3800" dirty="0" smtClean="0">
                <a:solidFill>
                  <a:srgbClr val="9900CC"/>
                </a:solidFill>
                <a:latin typeface="Algerian" pitchFamily="82" charset="0"/>
              </a:rPr>
              <a:t>  </a:t>
            </a:r>
            <a:r>
              <a:rPr lang="es-ES_tradnl" sz="3800" dirty="0" err="1" smtClean="0">
                <a:solidFill>
                  <a:srgbClr val="9900CC"/>
                </a:solidFill>
                <a:latin typeface="Algerian" pitchFamily="82" charset="0"/>
              </a:rPr>
              <a:t>or</a:t>
            </a:r>
            <a:r>
              <a:rPr lang="es-ES_tradnl" sz="3800" dirty="0" smtClean="0">
                <a:solidFill>
                  <a:srgbClr val="9900CC"/>
                </a:solidFill>
                <a:latin typeface="Algerian" pitchFamily="82" charset="0"/>
              </a:rPr>
              <a:t> </a:t>
            </a:r>
            <a:r>
              <a:rPr lang="es-ES_tradnl" sz="3800" dirty="0" err="1" smtClean="0">
                <a:solidFill>
                  <a:srgbClr val="9900CC"/>
                </a:solidFill>
                <a:latin typeface="Algerian" pitchFamily="82" charset="0"/>
              </a:rPr>
              <a:t>disagree</a:t>
            </a:r>
            <a:r>
              <a:rPr lang="es-ES_tradnl" sz="3800" dirty="0" smtClean="0">
                <a:solidFill>
                  <a:srgbClr val="9900CC"/>
                </a:solidFill>
                <a:latin typeface="Algerian" pitchFamily="82" charset="0"/>
              </a:rPr>
              <a:t>?</a:t>
            </a:r>
            <a:endParaRPr lang="es-ES_tradnl" sz="3800" dirty="0"/>
          </a:p>
        </p:txBody>
      </p:sp>
      <p:sp>
        <p:nvSpPr>
          <p:cNvPr id="4" name="TextBox 3"/>
          <p:cNvSpPr txBox="1"/>
          <p:nvPr/>
        </p:nvSpPr>
        <p:spPr>
          <a:xfrm>
            <a:off x="107504" y="1196752"/>
            <a:ext cx="8856984" cy="5170646"/>
          </a:xfrm>
          <a:prstGeom prst="rect">
            <a:avLst/>
          </a:prstGeom>
          <a:noFill/>
          <a:effectLst/>
        </p:spPr>
        <p:txBody>
          <a:bodyPr wrap="square" rtlCol="0">
            <a:spAutoFit/>
          </a:bodyPr>
          <a:lstStyle/>
          <a:p>
            <a:pPr marL="342900" indent="-342900">
              <a:tabLst>
                <a:tab pos="1314450" algn="l"/>
              </a:tabLst>
            </a:pPr>
            <a:r>
              <a:rPr lang="en-US" sz="3000" b="1" dirty="0" smtClean="0">
                <a:latin typeface="Comic Sans MS" panose="030F0702030302020204" pitchFamily="66" charset="0"/>
                <a:cs typeface="Times New Roman" panose="02020603050405020304" pitchFamily="18" charset="0"/>
              </a:rPr>
              <a:t>In pairs or groups of 3, please discuss:</a:t>
            </a:r>
          </a:p>
          <a:p>
            <a:pPr marL="514350" indent="-514350">
              <a:buFont typeface="+mj-lt"/>
              <a:buAutoNum type="arabicParenR"/>
              <a:tabLst>
                <a:tab pos="1314450" algn="l"/>
              </a:tabLst>
            </a:pPr>
            <a:r>
              <a:rPr lang="en-US" sz="3000" b="1" dirty="0" smtClean="0">
                <a:latin typeface="Comic Sans MS" panose="030F0702030302020204" pitchFamily="66" charset="0"/>
                <a:cs typeface="Times New Roman" panose="02020603050405020304" pitchFamily="18" charset="0"/>
              </a:rPr>
              <a:t>It’s impossible to assign writing assignments larger than a few sentences in large classes</a:t>
            </a:r>
          </a:p>
          <a:p>
            <a:pPr marL="514350" indent="-514350">
              <a:buFont typeface="+mj-lt"/>
              <a:buAutoNum type="arabicParenR"/>
              <a:tabLst>
                <a:tab pos="1314450" algn="l"/>
              </a:tabLst>
            </a:pPr>
            <a:r>
              <a:rPr lang="en-US" sz="3000" b="1" dirty="0" smtClean="0">
                <a:latin typeface="Comic Sans MS" panose="030F0702030302020204" pitchFamily="66" charset="0"/>
                <a:cs typeface="Times New Roman" panose="02020603050405020304" pitchFamily="18" charset="0"/>
              </a:rPr>
              <a:t>You should correct every single error in every single assignment</a:t>
            </a:r>
          </a:p>
          <a:p>
            <a:pPr marL="514350" indent="-514350">
              <a:buFont typeface="+mj-lt"/>
              <a:buAutoNum type="arabicParenR"/>
              <a:tabLst>
                <a:tab pos="1314450" algn="l"/>
              </a:tabLst>
            </a:pPr>
            <a:r>
              <a:rPr lang="en-US" sz="3000" b="1" dirty="0" smtClean="0">
                <a:latin typeface="Comic Sans MS" panose="030F0702030302020204" pitchFamily="66" charset="0"/>
                <a:cs typeface="Times New Roman" panose="02020603050405020304" pitchFamily="18" charset="0"/>
              </a:rPr>
              <a:t>Peer and self editing saves the teacher time and helps the students</a:t>
            </a:r>
          </a:p>
          <a:p>
            <a:pPr marL="514350" indent="-514350">
              <a:buFont typeface="+mj-lt"/>
              <a:buAutoNum type="arabicParenR"/>
              <a:tabLst>
                <a:tab pos="1314450" algn="l"/>
              </a:tabLst>
            </a:pPr>
            <a:r>
              <a:rPr lang="en-US" sz="3000" b="1" dirty="0" smtClean="0">
                <a:latin typeface="Comic Sans MS" panose="030F0702030302020204" pitchFamily="66" charset="0"/>
                <a:cs typeface="Times New Roman" panose="02020603050405020304" pitchFamily="18" charset="0"/>
              </a:rPr>
              <a:t>Writing rubrics are difficult to use</a:t>
            </a:r>
          </a:p>
          <a:p>
            <a:pPr marL="514350" indent="-514350">
              <a:buFont typeface="+mj-lt"/>
              <a:buAutoNum type="arabicParenR"/>
              <a:tabLst>
                <a:tab pos="1314450" algn="l"/>
              </a:tabLst>
            </a:pPr>
            <a:r>
              <a:rPr lang="en-US" sz="3000" b="1" dirty="0" smtClean="0">
                <a:latin typeface="Comic Sans MS" panose="030F0702030302020204" pitchFamily="66" charset="0"/>
                <a:cs typeface="Times New Roman" panose="02020603050405020304" pitchFamily="18" charset="0"/>
              </a:rPr>
              <a:t>You should collect and grade every writing assignment</a:t>
            </a:r>
          </a:p>
        </p:txBody>
      </p:sp>
    </p:spTree>
    <p:extLst>
      <p:ext uri="{BB962C8B-B14F-4D97-AF65-F5344CB8AC3E}">
        <p14:creationId xmlns:p14="http://schemas.microsoft.com/office/powerpoint/2010/main" val="409475274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ntitled.png"/>
          <p:cNvPicPr>
            <a:picLocks noChangeAspect="1"/>
          </p:cNvPicPr>
          <p:nvPr/>
        </p:nvPicPr>
        <p:blipFill>
          <a:blip r:embed="rId2" cstate="print">
            <a:alphaModFix amt="24000"/>
            <a:lum bright="5000" contrast="58000"/>
            <a:extLst>
              <a:ext uri="{28A0092B-C50C-407E-A947-70E740481C1C}">
                <a14:useLocalDpi xmlns:a14="http://schemas.microsoft.com/office/drawing/2010/main" val="0"/>
              </a:ext>
            </a:extLst>
          </a:blip>
          <a:srcRect l="5208" t="8889" r="2083" b="3333"/>
          <a:stretch>
            <a:fillRect/>
          </a:stretch>
        </p:blipFill>
        <p:spPr>
          <a:xfrm>
            <a:off x="1143000" y="152400"/>
            <a:ext cx="6781800" cy="6553200"/>
          </a:xfrm>
          <a:prstGeom prst="rect">
            <a:avLst/>
          </a:prstGeom>
        </p:spPr>
      </p:pic>
      <p:sp>
        <p:nvSpPr>
          <p:cNvPr id="2" name="1 Título"/>
          <p:cNvSpPr>
            <a:spLocks noGrp="1"/>
          </p:cNvSpPr>
          <p:nvPr>
            <p:ph type="title"/>
          </p:nvPr>
        </p:nvSpPr>
        <p:spPr>
          <a:xfrm>
            <a:off x="0" y="0"/>
            <a:ext cx="9144000" cy="1259632"/>
          </a:xfrm>
        </p:spPr>
        <p:txBody>
          <a:bodyPr>
            <a:noAutofit/>
          </a:bodyPr>
          <a:lstStyle/>
          <a:p>
            <a:pPr algn="ctr" fontAlgn="auto">
              <a:spcAft>
                <a:spcPts val="0"/>
              </a:spcAft>
              <a:defRPr/>
            </a:pPr>
            <a:r>
              <a:rPr lang="es-ES_tradnl" sz="3800" dirty="0" err="1" smtClean="0">
                <a:solidFill>
                  <a:srgbClr val="9900CC"/>
                </a:solidFill>
                <a:latin typeface="Algerian" pitchFamily="82" charset="0"/>
              </a:rPr>
              <a:t>Strategies</a:t>
            </a:r>
            <a:r>
              <a:rPr lang="es-ES_tradnl" sz="3800" dirty="0" smtClean="0">
                <a:solidFill>
                  <a:srgbClr val="9900CC"/>
                </a:solidFill>
                <a:latin typeface="Algerian" pitchFamily="82" charset="0"/>
              </a:rPr>
              <a:t> </a:t>
            </a:r>
            <a:r>
              <a:rPr lang="es-ES_tradnl" sz="3800" dirty="0" err="1" smtClean="0">
                <a:solidFill>
                  <a:srgbClr val="9900CC"/>
                </a:solidFill>
                <a:latin typeface="Algerian" pitchFamily="82" charset="0"/>
              </a:rPr>
              <a:t>for</a:t>
            </a:r>
            <a:r>
              <a:rPr lang="es-ES_tradnl" sz="3800" dirty="0" smtClean="0">
                <a:solidFill>
                  <a:srgbClr val="9900CC"/>
                </a:solidFill>
                <a:latin typeface="Algerian" pitchFamily="82" charset="0"/>
              </a:rPr>
              <a:t> </a:t>
            </a:r>
            <a:r>
              <a:rPr lang="es-ES_tradnl" sz="3800" dirty="0" err="1" smtClean="0">
                <a:solidFill>
                  <a:srgbClr val="9900CC"/>
                </a:solidFill>
                <a:latin typeface="Algerian" pitchFamily="82" charset="0"/>
              </a:rPr>
              <a:t>Teaching</a:t>
            </a:r>
            <a:r>
              <a:rPr lang="es-ES_tradnl" sz="3800" dirty="0" smtClean="0">
                <a:solidFill>
                  <a:srgbClr val="9900CC"/>
                </a:solidFill>
                <a:latin typeface="Algerian" pitchFamily="82" charset="0"/>
              </a:rPr>
              <a:t>/</a:t>
            </a:r>
            <a:r>
              <a:rPr lang="es-ES_tradnl" sz="3800" dirty="0" err="1" smtClean="0">
                <a:solidFill>
                  <a:srgbClr val="9900CC"/>
                </a:solidFill>
                <a:latin typeface="Algerian" pitchFamily="82" charset="0"/>
              </a:rPr>
              <a:t>Grading</a:t>
            </a:r>
            <a:r>
              <a:rPr lang="es-ES_tradnl" sz="3800" dirty="0" smtClean="0">
                <a:solidFill>
                  <a:srgbClr val="9900CC"/>
                </a:solidFill>
                <a:latin typeface="Algerian" pitchFamily="82" charset="0"/>
              </a:rPr>
              <a:t> </a:t>
            </a:r>
            <a:r>
              <a:rPr lang="es-ES_tradnl" sz="3800" dirty="0" err="1" smtClean="0">
                <a:solidFill>
                  <a:srgbClr val="9900CC"/>
                </a:solidFill>
                <a:latin typeface="Algerian" pitchFamily="82" charset="0"/>
              </a:rPr>
              <a:t>Writing</a:t>
            </a:r>
            <a:r>
              <a:rPr lang="es-ES_tradnl" sz="3800" dirty="0" smtClean="0">
                <a:solidFill>
                  <a:srgbClr val="9900CC"/>
                </a:solidFill>
                <a:latin typeface="Algerian" pitchFamily="82" charset="0"/>
              </a:rPr>
              <a:t> in </a:t>
            </a:r>
            <a:r>
              <a:rPr lang="es-ES_tradnl" sz="3800" dirty="0" err="1">
                <a:solidFill>
                  <a:srgbClr val="9900CC"/>
                </a:solidFill>
                <a:latin typeface="Algerian" pitchFamily="82" charset="0"/>
              </a:rPr>
              <a:t>L</a:t>
            </a:r>
            <a:r>
              <a:rPr lang="es-ES_tradnl" sz="3800" dirty="0" err="1" smtClean="0">
                <a:solidFill>
                  <a:srgbClr val="9900CC"/>
                </a:solidFill>
                <a:latin typeface="Algerian" pitchFamily="82" charset="0"/>
              </a:rPr>
              <a:t>arge</a:t>
            </a:r>
            <a:r>
              <a:rPr lang="es-ES_tradnl" sz="3800" dirty="0" smtClean="0">
                <a:solidFill>
                  <a:srgbClr val="9900CC"/>
                </a:solidFill>
                <a:latin typeface="Algerian" pitchFamily="82" charset="0"/>
              </a:rPr>
              <a:t> </a:t>
            </a:r>
            <a:r>
              <a:rPr lang="es-ES_tradnl" sz="3800" dirty="0" err="1">
                <a:solidFill>
                  <a:srgbClr val="9900CC"/>
                </a:solidFill>
                <a:latin typeface="Algerian" pitchFamily="82" charset="0"/>
              </a:rPr>
              <a:t>C</a:t>
            </a:r>
            <a:r>
              <a:rPr lang="es-ES_tradnl" sz="3800" dirty="0" err="1" smtClean="0">
                <a:solidFill>
                  <a:srgbClr val="9900CC"/>
                </a:solidFill>
                <a:latin typeface="Algerian" pitchFamily="82" charset="0"/>
              </a:rPr>
              <a:t>lasses</a:t>
            </a:r>
            <a:endParaRPr lang="es-ES_tradnl" sz="3800" dirty="0"/>
          </a:p>
        </p:txBody>
      </p:sp>
      <p:sp>
        <p:nvSpPr>
          <p:cNvPr id="4" name="TextBox 3"/>
          <p:cNvSpPr txBox="1"/>
          <p:nvPr/>
        </p:nvSpPr>
        <p:spPr>
          <a:xfrm>
            <a:off x="178490" y="1268760"/>
            <a:ext cx="8785998" cy="4524315"/>
          </a:xfrm>
          <a:prstGeom prst="rect">
            <a:avLst/>
          </a:prstGeom>
          <a:noFill/>
        </p:spPr>
        <p:txBody>
          <a:bodyPr wrap="square" rtlCol="0">
            <a:spAutoFit/>
          </a:bodyPr>
          <a:lstStyle/>
          <a:p>
            <a:pPr marL="357188" indent="-357188">
              <a:buFont typeface="Arial"/>
              <a:buChar char="•"/>
              <a:tabLst>
                <a:tab pos="1314450" algn="l"/>
              </a:tabLst>
            </a:pPr>
            <a:r>
              <a:rPr lang="en-US" sz="3200" b="1" dirty="0" smtClean="0">
                <a:latin typeface="Comic Sans MS" panose="030F0702030302020204" pitchFamily="66" charset="0"/>
                <a:cs typeface="+mn-cs"/>
              </a:rPr>
              <a:t>Assign shorter </a:t>
            </a:r>
            <a:r>
              <a:rPr lang="en-US" sz="3200" b="1" dirty="0">
                <a:latin typeface="Comic Sans MS" panose="030F0702030302020204" pitchFamily="66" charset="0"/>
                <a:cs typeface="+mn-cs"/>
              </a:rPr>
              <a:t>but more frequent writing </a:t>
            </a:r>
            <a:r>
              <a:rPr lang="en-US" sz="3200" b="1" dirty="0" smtClean="0">
                <a:latin typeface="Comic Sans MS" panose="030F0702030302020204" pitchFamily="66" charset="0"/>
                <a:cs typeface="+mn-cs"/>
              </a:rPr>
              <a:t>assignments </a:t>
            </a:r>
            <a:r>
              <a:rPr lang="en-US" sz="3200" b="1" dirty="0">
                <a:latin typeface="Comic Sans MS" panose="030F0702030302020204" pitchFamily="66" charset="0"/>
                <a:cs typeface="+mn-cs"/>
              </a:rPr>
              <a:t>with targeted grammar or other language </a:t>
            </a:r>
            <a:r>
              <a:rPr lang="en-US" sz="3200" b="1" dirty="0" smtClean="0">
                <a:latin typeface="Comic Sans MS" panose="030F0702030302020204" pitchFamily="66" charset="0"/>
                <a:cs typeface="+mn-cs"/>
              </a:rPr>
              <a:t>points</a:t>
            </a:r>
          </a:p>
          <a:p>
            <a:pPr marL="814388" lvl="1" indent="-357188">
              <a:buSzPct val="60000"/>
              <a:buFont typeface="Wingdings" pitchFamily="2" charset="2"/>
              <a:buChar char="Ø"/>
              <a:tabLst>
                <a:tab pos="1314450" algn="l"/>
              </a:tabLst>
            </a:pPr>
            <a:r>
              <a:rPr lang="en-US" sz="3200" b="1" dirty="0" smtClean="0">
                <a:latin typeface="Comic Sans MS" panose="030F0702030302020204" pitchFamily="66" charset="0"/>
                <a:cs typeface="Times New Roman" panose="02020603050405020304" pitchFamily="18" charset="0"/>
              </a:rPr>
              <a:t>Focus on one grammar/language point only per assignment</a:t>
            </a:r>
          </a:p>
          <a:p>
            <a:pPr marL="357188" indent="-357188">
              <a:buSzPct val="100000"/>
              <a:buFont typeface="Arial" pitchFamily="34" charset="0"/>
              <a:buChar char="•"/>
              <a:tabLst>
                <a:tab pos="1314450" algn="l"/>
              </a:tabLst>
            </a:pPr>
            <a:r>
              <a:rPr lang="en-US" sz="3200" b="1" dirty="0" smtClean="0">
                <a:latin typeface="Comic Sans MS" panose="030F0702030302020204" pitchFamily="66" charset="0"/>
                <a:cs typeface="+mn-cs"/>
              </a:rPr>
              <a:t>DO USE:</a:t>
            </a:r>
            <a:endParaRPr lang="en-US" sz="3200" b="1" dirty="0">
              <a:latin typeface="Comic Sans MS" panose="030F0702030302020204" pitchFamily="66" charset="0"/>
              <a:cs typeface="+mn-cs"/>
            </a:endParaRPr>
          </a:p>
          <a:p>
            <a:pPr marL="814388" lvl="1" indent="-357188">
              <a:buSzPct val="60000"/>
              <a:buFont typeface="Wingdings" pitchFamily="2" charset="2"/>
              <a:buChar char="Ø"/>
              <a:tabLst>
                <a:tab pos="1314450" algn="l"/>
              </a:tabLst>
            </a:pPr>
            <a:r>
              <a:rPr lang="en-US" sz="3200" b="1" dirty="0">
                <a:latin typeface="Comic Sans MS" panose="030F0702030302020204" pitchFamily="66" charset="0"/>
                <a:cs typeface="+mn-cs"/>
              </a:rPr>
              <a:t>Self and </a:t>
            </a:r>
            <a:r>
              <a:rPr lang="en-US" sz="3200" b="1" dirty="0" smtClean="0">
                <a:latin typeface="Comic Sans MS" panose="030F0702030302020204" pitchFamily="66" charset="0"/>
                <a:cs typeface="+mn-cs"/>
              </a:rPr>
              <a:t>peer-editing</a:t>
            </a:r>
          </a:p>
          <a:p>
            <a:pPr marL="814388" lvl="1" indent="-357188">
              <a:buSzPct val="60000"/>
              <a:buFont typeface="Wingdings" pitchFamily="2" charset="2"/>
              <a:buChar char="Ø"/>
              <a:tabLst>
                <a:tab pos="1314450" algn="l"/>
              </a:tabLst>
            </a:pPr>
            <a:r>
              <a:rPr lang="en-US" sz="3200" b="1" dirty="0" smtClean="0">
                <a:latin typeface="Comic Sans MS" panose="030F0702030302020204" pitchFamily="66" charset="0"/>
                <a:cs typeface="Times New Roman" panose="02020603050405020304" pitchFamily="18" charset="0"/>
              </a:rPr>
              <a:t>Pre-writing graphic organizers</a:t>
            </a:r>
          </a:p>
          <a:p>
            <a:pPr marL="814388" lvl="1" indent="-357188">
              <a:buSzPct val="60000"/>
              <a:buFont typeface="Wingdings" pitchFamily="2" charset="2"/>
              <a:buChar char="Ø"/>
              <a:tabLst>
                <a:tab pos="1314450" algn="l"/>
              </a:tabLst>
            </a:pPr>
            <a:r>
              <a:rPr lang="en-US" sz="3200" b="1" dirty="0" smtClean="0">
                <a:latin typeface="Comic Sans MS" panose="030F0702030302020204" pitchFamily="66" charset="0"/>
                <a:cs typeface="Times New Roman" panose="02020603050405020304" pitchFamily="18" charset="0"/>
              </a:rPr>
              <a:t>Writing rubrics</a:t>
            </a:r>
          </a:p>
        </p:txBody>
      </p:sp>
    </p:spTree>
    <p:extLst>
      <p:ext uri="{BB962C8B-B14F-4D97-AF65-F5344CB8AC3E}">
        <p14:creationId xmlns:p14="http://schemas.microsoft.com/office/powerpoint/2010/main" val="124712419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titled.png"/>
          <p:cNvPicPr>
            <a:picLocks noChangeAspect="1"/>
          </p:cNvPicPr>
          <p:nvPr/>
        </p:nvPicPr>
        <p:blipFill>
          <a:blip r:embed="rId3" cstate="print">
            <a:alphaModFix amt="24000"/>
            <a:lum bright="5000" contrast="58000"/>
            <a:extLst>
              <a:ext uri="{28A0092B-C50C-407E-A947-70E740481C1C}">
                <a14:useLocalDpi xmlns:a14="http://schemas.microsoft.com/office/drawing/2010/main" val="0"/>
              </a:ext>
            </a:extLst>
          </a:blip>
          <a:srcRect l="5208" t="8889" r="2083" b="3333"/>
          <a:stretch>
            <a:fillRect/>
          </a:stretch>
        </p:blipFill>
        <p:spPr>
          <a:xfrm>
            <a:off x="1143000" y="152400"/>
            <a:ext cx="6781800" cy="6553200"/>
          </a:xfrm>
          <a:prstGeom prst="rect">
            <a:avLst/>
          </a:prstGeom>
        </p:spPr>
      </p:pic>
      <p:graphicFrame>
        <p:nvGraphicFramePr>
          <p:cNvPr id="5" name="Object 4"/>
          <p:cNvGraphicFramePr>
            <a:graphicFrameLocks noChangeAspect="1"/>
          </p:cNvGraphicFramePr>
          <p:nvPr>
            <p:extLst>
              <p:ext uri="{D42A27DB-BD31-4B8C-83A1-F6EECF244321}">
                <p14:modId xmlns:p14="http://schemas.microsoft.com/office/powerpoint/2010/main" val="2780644402"/>
              </p:ext>
            </p:extLst>
          </p:nvPr>
        </p:nvGraphicFramePr>
        <p:xfrm>
          <a:off x="971600" y="980728"/>
          <a:ext cx="7188200" cy="5473700"/>
        </p:xfrm>
        <a:graphic>
          <a:graphicData uri="http://schemas.openxmlformats.org/presentationml/2006/ole">
            <mc:AlternateContent xmlns:mc="http://schemas.openxmlformats.org/markup-compatibility/2006">
              <mc:Choice xmlns:v="urn:schemas-microsoft-com:vml" Requires="v">
                <p:oleObj spid="_x0000_s101409" name="Document" r:id="rId5" imgW="7176960" imgH="5457960" progId="Word.Document.8">
                  <p:embed/>
                </p:oleObj>
              </mc:Choice>
              <mc:Fallback>
                <p:oleObj name="Document" r:id="rId5" imgW="7176960" imgH="5457960" progId="Word.Document.8">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1600" y="980728"/>
                        <a:ext cx="7188200" cy="547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1 Título"/>
          <p:cNvSpPr txBox="1">
            <a:spLocks/>
          </p:cNvSpPr>
          <p:nvPr/>
        </p:nvSpPr>
        <p:spPr>
          <a:xfrm>
            <a:off x="35496" y="44624"/>
            <a:ext cx="9108504" cy="720080"/>
          </a:xfrm>
          <a:prstGeom prst="rect">
            <a:avLst/>
          </a:prstGeom>
        </p:spPr>
        <p:txBody>
          <a:bodyPr vert="horz" rtlCol="0" anchor="ctr">
            <a:no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_tradnl" sz="3300" b="1" i="0" u="none" strike="noStrike" kern="1200" cap="none" spc="0" normalizeH="0" baseline="0" noProof="0" dirty="0" err="1"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Example</a:t>
            </a:r>
            <a:r>
              <a:rPr kumimoji="0" lang="es-ES_tradnl" sz="3300" b="1" i="0" u="none" strike="noStrike" kern="1200" cap="none" spc="0" normalizeH="0" baseline="0" noProof="0" dirty="0"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 </a:t>
            </a:r>
            <a:r>
              <a:rPr kumimoji="0" lang="es-ES_tradnl" sz="3300" b="1" i="0" u="none" strike="noStrike" kern="1200" cap="none" spc="0" normalizeH="0" baseline="0" noProof="0" dirty="0" err="1"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Efficient</a:t>
            </a:r>
            <a:r>
              <a:rPr kumimoji="0" lang="es-ES_tradnl" sz="3300" b="1" i="0" u="none" strike="noStrike" kern="1200" cap="none" spc="0" normalizeH="0" baseline="0" noProof="0" dirty="0"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 </a:t>
            </a:r>
            <a:r>
              <a:rPr kumimoji="0" lang="es-ES_tradnl" sz="3300" b="1" i="0" u="none" strike="noStrike" kern="1200" cap="none" spc="0" normalizeH="0" baseline="0" noProof="0" dirty="0" err="1"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Teacher</a:t>
            </a:r>
            <a:r>
              <a:rPr kumimoji="0" lang="es-ES_tradnl" sz="3300" b="1" i="0" u="none" strike="noStrike" kern="1200" cap="none" spc="0" normalizeH="0" baseline="0" noProof="0" dirty="0"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 </a:t>
            </a:r>
            <a:r>
              <a:rPr kumimoji="0" lang="es-ES_tradnl" sz="3300" b="1" i="0" u="none" strike="noStrike" kern="1200" cap="none" spc="0" normalizeH="0" baseline="0" noProof="0" dirty="0" err="1"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Assessment</a:t>
            </a:r>
            <a:endParaRPr kumimoji="0" lang="es-ES_tradnl" sz="33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extLst>
      <p:ext uri="{BB962C8B-B14F-4D97-AF65-F5344CB8AC3E}">
        <p14:creationId xmlns:p14="http://schemas.microsoft.com/office/powerpoint/2010/main" val="212630678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titled.png"/>
          <p:cNvPicPr>
            <a:picLocks noChangeAspect="1"/>
          </p:cNvPicPr>
          <p:nvPr/>
        </p:nvPicPr>
        <p:blipFill>
          <a:blip r:embed="rId3" cstate="print">
            <a:alphaModFix amt="24000"/>
            <a:lum bright="5000" contrast="58000"/>
            <a:extLst>
              <a:ext uri="{28A0092B-C50C-407E-A947-70E740481C1C}">
                <a14:useLocalDpi xmlns:a14="http://schemas.microsoft.com/office/drawing/2010/main" val="0"/>
              </a:ext>
            </a:extLst>
          </a:blip>
          <a:srcRect l="5208" t="8889" r="2083" b="3333"/>
          <a:stretch>
            <a:fillRect/>
          </a:stretch>
        </p:blipFill>
        <p:spPr>
          <a:xfrm>
            <a:off x="1143000" y="152400"/>
            <a:ext cx="6781800" cy="6553200"/>
          </a:xfrm>
          <a:prstGeom prst="rect">
            <a:avLst/>
          </a:prstGeom>
        </p:spPr>
      </p:pic>
      <p:sp>
        <p:nvSpPr>
          <p:cNvPr id="8" name="1 Título"/>
          <p:cNvSpPr txBox="1">
            <a:spLocks/>
          </p:cNvSpPr>
          <p:nvPr/>
        </p:nvSpPr>
        <p:spPr>
          <a:xfrm>
            <a:off x="35496" y="-27384"/>
            <a:ext cx="9108504" cy="720080"/>
          </a:xfrm>
          <a:prstGeom prst="rect">
            <a:avLst/>
          </a:prstGeom>
        </p:spPr>
        <p:txBody>
          <a:bodyPr vert="horz" rtlCol="0" anchor="ctr">
            <a:no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_tradnl" sz="3300" b="1" i="0" u="none" strike="noStrike" kern="1200" cap="none" spc="0" normalizeH="0" baseline="0" noProof="0" dirty="0" err="1"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Example</a:t>
            </a:r>
            <a:r>
              <a:rPr kumimoji="0" lang="es-ES_tradnl" sz="3300" b="1" i="0" u="none" strike="noStrike" kern="1200" cap="none" spc="0" normalizeH="0" baseline="0" noProof="0" dirty="0"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 </a:t>
            </a:r>
            <a:r>
              <a:rPr kumimoji="0" lang="es-ES_tradnl" sz="3300" b="1" i="0" u="none" strike="noStrike" kern="1200" cap="none" spc="0" normalizeH="0" baseline="0" noProof="0" dirty="0" err="1"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Efficient</a:t>
            </a:r>
            <a:r>
              <a:rPr kumimoji="0" lang="es-ES_tradnl" sz="3300" b="1" i="0" u="none" strike="noStrike" kern="1200" cap="none" spc="0" normalizeH="0" baseline="0" noProof="0" dirty="0"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 </a:t>
            </a:r>
            <a:r>
              <a:rPr kumimoji="0" lang="es-ES_tradnl" sz="3300" b="1" i="0" u="none" strike="noStrike" kern="1200" cap="none" spc="0" normalizeH="0" baseline="0" noProof="0" dirty="0" err="1"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Teacher</a:t>
            </a:r>
            <a:r>
              <a:rPr kumimoji="0" lang="es-ES_tradnl" sz="3300" b="1" i="0" u="none" strike="noStrike" kern="1200" cap="none" spc="0" normalizeH="0" baseline="0" noProof="0" dirty="0"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 </a:t>
            </a:r>
            <a:r>
              <a:rPr kumimoji="0" lang="es-ES_tradnl" sz="3300" b="1" i="0" u="none" strike="noStrike" kern="1200" cap="none" spc="0" normalizeH="0" baseline="0" noProof="0" dirty="0" err="1"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Assessment</a:t>
            </a:r>
            <a:endParaRPr kumimoji="0" lang="es-ES_tradnl" sz="33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84968255"/>
              </p:ext>
            </p:extLst>
          </p:nvPr>
        </p:nvGraphicFramePr>
        <p:xfrm>
          <a:off x="2051720" y="702757"/>
          <a:ext cx="5200700" cy="6155243"/>
        </p:xfrm>
        <a:graphic>
          <a:graphicData uri="http://schemas.openxmlformats.org/presentationml/2006/ole">
            <mc:AlternateContent xmlns:mc="http://schemas.openxmlformats.org/markup-compatibility/2006">
              <mc:Choice xmlns:v="urn:schemas-microsoft-com:vml" Requires="v">
                <p:oleObj spid="_x0000_s121869" name="Document" r:id="rId5" imgW="7340600" imgH="8686800" progId="Word.Document.8">
                  <p:embed/>
                </p:oleObj>
              </mc:Choice>
              <mc:Fallback>
                <p:oleObj name="Document" r:id="rId5" imgW="7340600" imgH="8686800" progId="Word.Document.8">
                  <p:embed/>
                  <p:pic>
                    <p:nvPicPr>
                      <p:cNvPr id="0" name=""/>
                      <p:cNvPicPr/>
                      <p:nvPr/>
                    </p:nvPicPr>
                    <p:blipFill>
                      <a:blip r:embed="rId6"/>
                      <a:stretch>
                        <a:fillRect/>
                      </a:stretch>
                    </p:blipFill>
                    <p:spPr>
                      <a:xfrm>
                        <a:off x="2051720" y="702757"/>
                        <a:ext cx="5200700" cy="6155243"/>
                      </a:xfrm>
                      <a:prstGeom prst="rect">
                        <a:avLst/>
                      </a:prstGeom>
                      <a:solidFill>
                        <a:srgbClr val="B99AE4"/>
                      </a:solidFill>
                    </p:spPr>
                  </p:pic>
                </p:oleObj>
              </mc:Fallback>
            </mc:AlternateContent>
          </a:graphicData>
        </a:graphic>
      </p:graphicFrame>
    </p:spTree>
    <p:extLst>
      <p:ext uri="{BB962C8B-B14F-4D97-AF65-F5344CB8AC3E}">
        <p14:creationId xmlns:p14="http://schemas.microsoft.com/office/powerpoint/2010/main" val="34951180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2685642026"/>
              </p:ext>
            </p:extLst>
          </p:nvPr>
        </p:nvGraphicFramePr>
        <p:xfrm>
          <a:off x="244475" y="548680"/>
          <a:ext cx="8713788" cy="6197600"/>
        </p:xfrm>
        <a:graphic>
          <a:graphicData uri="http://schemas.openxmlformats.org/presentationml/2006/ole">
            <mc:AlternateContent xmlns:mc="http://schemas.openxmlformats.org/markup-compatibility/2006">
              <mc:Choice xmlns:v="urn:schemas-microsoft-com:vml" Requires="v">
                <p:oleObj spid="_x0000_s102433" name="Document" r:id="rId4" imgW="9325440" imgH="6628320" progId="Word.Document.8">
                  <p:embed/>
                </p:oleObj>
              </mc:Choice>
              <mc:Fallback>
                <p:oleObj name="Document" r:id="rId4" imgW="9325440" imgH="662832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4475" y="548680"/>
                        <a:ext cx="8713788" cy="6197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1 Título"/>
          <p:cNvSpPr txBox="1">
            <a:spLocks/>
          </p:cNvSpPr>
          <p:nvPr/>
        </p:nvSpPr>
        <p:spPr>
          <a:xfrm>
            <a:off x="35496" y="44624"/>
            <a:ext cx="9108504" cy="720080"/>
          </a:xfrm>
          <a:prstGeom prst="rect">
            <a:avLst/>
          </a:prstGeom>
        </p:spPr>
        <p:txBody>
          <a:bodyPr vert="horz" rtlCol="0" anchor="ctr">
            <a:no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_tradnl" sz="3300" b="1" i="0" u="none" strike="noStrike" kern="1200" cap="none" spc="0" normalizeH="0" baseline="0" noProof="0" dirty="0" err="1"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Example</a:t>
            </a:r>
            <a:r>
              <a:rPr kumimoji="0" lang="es-ES_tradnl" sz="3300" b="1" i="0" u="none" strike="noStrike" kern="1200" cap="none" spc="0" normalizeH="0" baseline="0" noProof="0" dirty="0"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 </a:t>
            </a:r>
            <a:r>
              <a:rPr kumimoji="0" lang="es-ES_tradnl" sz="3300" b="1" i="0" u="none" strike="noStrike" kern="1200" cap="none" spc="0" normalizeH="0" baseline="0" noProof="0" dirty="0" err="1"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Efficient</a:t>
            </a:r>
            <a:r>
              <a:rPr kumimoji="0" lang="es-ES_tradnl" sz="3300" b="1" i="0" u="none" strike="noStrike" kern="1200" cap="none" spc="0" normalizeH="0" baseline="0" noProof="0" dirty="0"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 </a:t>
            </a:r>
            <a:r>
              <a:rPr kumimoji="0" lang="es-ES_tradnl" sz="3300" b="1" i="0" u="none" strike="noStrike" kern="1200" cap="none" spc="0" normalizeH="0" baseline="0" noProof="0" dirty="0" err="1"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Teacher</a:t>
            </a:r>
            <a:r>
              <a:rPr kumimoji="0" lang="es-ES_tradnl" sz="3300" b="1" i="0" u="none" strike="noStrike" kern="1200" cap="none" spc="0" normalizeH="0" baseline="0" noProof="0" dirty="0"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 </a:t>
            </a:r>
            <a:r>
              <a:rPr kumimoji="0" lang="es-ES_tradnl" sz="3300" b="1" i="0" u="none" strike="noStrike" kern="1200" cap="none" spc="0" normalizeH="0" baseline="0" noProof="0" dirty="0" err="1"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Assessment</a:t>
            </a:r>
            <a:endParaRPr kumimoji="0" lang="es-ES_tradnl" sz="33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extLst>
      <p:ext uri="{BB962C8B-B14F-4D97-AF65-F5344CB8AC3E}">
        <p14:creationId xmlns:p14="http://schemas.microsoft.com/office/powerpoint/2010/main" val="366972939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ntitled.png"/>
          <p:cNvPicPr>
            <a:picLocks noChangeAspect="1"/>
          </p:cNvPicPr>
          <p:nvPr/>
        </p:nvPicPr>
        <p:blipFill>
          <a:blip r:embed="rId2" cstate="print">
            <a:alphaModFix amt="24000"/>
            <a:lum bright="5000" contrast="58000"/>
            <a:extLst>
              <a:ext uri="{28A0092B-C50C-407E-A947-70E740481C1C}">
                <a14:useLocalDpi xmlns:a14="http://schemas.microsoft.com/office/drawing/2010/main" val="0"/>
              </a:ext>
            </a:extLst>
          </a:blip>
          <a:srcRect l="5208" t="8889" r="2083" b="3333"/>
          <a:stretch>
            <a:fillRect/>
          </a:stretch>
        </p:blipFill>
        <p:spPr>
          <a:xfrm>
            <a:off x="1143000" y="152400"/>
            <a:ext cx="6781800" cy="6553200"/>
          </a:xfrm>
          <a:prstGeom prst="rect">
            <a:avLst/>
          </a:prstGeom>
        </p:spPr>
      </p:pic>
      <p:sp>
        <p:nvSpPr>
          <p:cNvPr id="4" name="TextBox 3"/>
          <p:cNvSpPr txBox="1"/>
          <p:nvPr/>
        </p:nvSpPr>
        <p:spPr>
          <a:xfrm>
            <a:off x="224124" y="1424965"/>
            <a:ext cx="8683668" cy="4031873"/>
          </a:xfrm>
          <a:prstGeom prst="rect">
            <a:avLst/>
          </a:prstGeom>
          <a:noFill/>
          <a:effectLst/>
        </p:spPr>
        <p:txBody>
          <a:bodyPr wrap="square" rtlCol="0">
            <a:spAutoFit/>
          </a:bodyPr>
          <a:lstStyle/>
          <a:p>
            <a:pPr marL="457200" indent="-457200">
              <a:buFont typeface="Arial" panose="020B0604020202020204" pitchFamily="34" charset="0"/>
              <a:buChar char="•"/>
              <a:tabLst>
                <a:tab pos="1314450" algn="l"/>
              </a:tabLst>
            </a:pPr>
            <a:r>
              <a:rPr lang="en-US" sz="3200" b="1" dirty="0" smtClean="0">
                <a:latin typeface="Comic Sans MS" panose="030F0702030302020204" pitchFamily="66" charset="0"/>
              </a:rPr>
              <a:t>100% random collection of work</a:t>
            </a:r>
          </a:p>
          <a:p>
            <a:pPr marL="457200" indent="-457200">
              <a:buFont typeface="Arial" panose="020B0604020202020204" pitchFamily="34" charset="0"/>
              <a:buChar char="•"/>
              <a:tabLst>
                <a:tab pos="1314450" algn="l"/>
              </a:tabLst>
            </a:pPr>
            <a:r>
              <a:rPr lang="en-US" sz="3200" b="1" dirty="0" smtClean="0">
                <a:latin typeface="Comic Sans MS" panose="030F0702030302020204" pitchFamily="66" charset="0"/>
              </a:rPr>
              <a:t>Jigsaw writing/”story chain”</a:t>
            </a:r>
          </a:p>
          <a:p>
            <a:pPr marL="357188" indent="-357188">
              <a:buFont typeface="Arial"/>
              <a:buChar char="•"/>
              <a:tabLst>
                <a:tab pos="1314450" algn="l"/>
              </a:tabLst>
            </a:pPr>
            <a:r>
              <a:rPr lang="en-US" sz="3200" b="1" dirty="0" smtClean="0">
                <a:latin typeface="Comic Sans MS" panose="030F0702030302020204" pitchFamily="66" charset="0"/>
              </a:rPr>
              <a:t>Provide model examples</a:t>
            </a:r>
          </a:p>
          <a:p>
            <a:pPr marL="357188" indent="-357188">
              <a:buFont typeface="Arial"/>
              <a:buChar char="•"/>
              <a:tabLst>
                <a:tab pos="1314450" algn="l"/>
              </a:tabLst>
            </a:pPr>
            <a:r>
              <a:rPr lang="en-US" sz="3200" b="1" dirty="0" smtClean="0">
                <a:latin typeface="Comic Sans MS" panose="030F0702030302020204" pitchFamily="66" charset="0"/>
              </a:rPr>
              <a:t>Provide non-model (opposite) example</a:t>
            </a:r>
          </a:p>
          <a:p>
            <a:pPr marL="357188" indent="-357188">
              <a:buFont typeface="Arial"/>
              <a:buChar char="•"/>
              <a:tabLst>
                <a:tab pos="1314450" algn="l"/>
              </a:tabLst>
            </a:pPr>
            <a:r>
              <a:rPr lang="en-US" sz="3200" b="1" dirty="0" smtClean="0">
                <a:latin typeface="Comic Sans MS" panose="030F0702030302020204" pitchFamily="66" charset="0"/>
                <a:cs typeface="Times New Roman" panose="02020603050405020304" pitchFamily="18" charset="0"/>
              </a:rPr>
              <a:t>Teach “Words Never to Use in Formal Writing”</a:t>
            </a:r>
          </a:p>
          <a:p>
            <a:pPr marL="457200" indent="-457200">
              <a:buFont typeface="Arial" panose="020B0604020202020204" pitchFamily="34" charset="0"/>
              <a:buChar char="•"/>
              <a:tabLst>
                <a:tab pos="1314450" algn="l"/>
              </a:tabLst>
            </a:pPr>
            <a:r>
              <a:rPr lang="en-US" sz="3200" b="1" dirty="0" smtClean="0">
                <a:latin typeface="Comic Sans MS" panose="030F0702030302020204" pitchFamily="66" charset="0"/>
                <a:cs typeface="Times New Roman" panose="02020603050405020304" pitchFamily="18" charset="0"/>
              </a:rPr>
              <a:t>Writing “error deduction” method for things students are expected to know</a:t>
            </a:r>
          </a:p>
        </p:txBody>
      </p:sp>
      <p:sp>
        <p:nvSpPr>
          <p:cNvPr id="8" name="1 Título"/>
          <p:cNvSpPr>
            <a:spLocks noGrp="1"/>
          </p:cNvSpPr>
          <p:nvPr>
            <p:ph type="title"/>
          </p:nvPr>
        </p:nvSpPr>
        <p:spPr>
          <a:xfrm>
            <a:off x="0" y="81136"/>
            <a:ext cx="9144000" cy="1259632"/>
          </a:xfrm>
        </p:spPr>
        <p:txBody>
          <a:bodyPr>
            <a:noAutofit/>
          </a:bodyPr>
          <a:lstStyle/>
          <a:p>
            <a:pPr algn="ctr" fontAlgn="auto">
              <a:spcAft>
                <a:spcPts val="0"/>
              </a:spcAft>
              <a:defRPr/>
            </a:pPr>
            <a:r>
              <a:rPr lang="es-ES_tradnl" sz="3800" dirty="0" err="1" smtClean="0">
                <a:solidFill>
                  <a:srgbClr val="9900CC"/>
                </a:solidFill>
                <a:latin typeface="Algerian" pitchFamily="82" charset="0"/>
              </a:rPr>
              <a:t>Strategies</a:t>
            </a:r>
            <a:r>
              <a:rPr lang="es-ES_tradnl" sz="3800" dirty="0" smtClean="0">
                <a:solidFill>
                  <a:srgbClr val="9900CC"/>
                </a:solidFill>
                <a:latin typeface="Algerian" pitchFamily="82" charset="0"/>
              </a:rPr>
              <a:t> </a:t>
            </a:r>
            <a:r>
              <a:rPr lang="es-ES_tradnl" sz="3800" dirty="0" err="1" smtClean="0">
                <a:solidFill>
                  <a:srgbClr val="9900CC"/>
                </a:solidFill>
                <a:latin typeface="Algerian" pitchFamily="82" charset="0"/>
              </a:rPr>
              <a:t>for</a:t>
            </a:r>
            <a:r>
              <a:rPr lang="es-ES_tradnl" sz="3800" dirty="0" smtClean="0">
                <a:solidFill>
                  <a:srgbClr val="9900CC"/>
                </a:solidFill>
                <a:latin typeface="Algerian" pitchFamily="82" charset="0"/>
              </a:rPr>
              <a:t> </a:t>
            </a:r>
            <a:r>
              <a:rPr lang="es-ES_tradnl" sz="3800" dirty="0" err="1" smtClean="0">
                <a:solidFill>
                  <a:srgbClr val="9900CC"/>
                </a:solidFill>
                <a:latin typeface="Algerian" pitchFamily="82" charset="0"/>
              </a:rPr>
              <a:t>Teaching</a:t>
            </a:r>
            <a:r>
              <a:rPr lang="es-ES_tradnl" sz="3800" dirty="0" smtClean="0">
                <a:solidFill>
                  <a:srgbClr val="9900CC"/>
                </a:solidFill>
                <a:latin typeface="Algerian" pitchFamily="82" charset="0"/>
              </a:rPr>
              <a:t>/</a:t>
            </a:r>
            <a:r>
              <a:rPr lang="es-ES_tradnl" sz="3800" dirty="0" err="1" smtClean="0">
                <a:solidFill>
                  <a:srgbClr val="9900CC"/>
                </a:solidFill>
                <a:latin typeface="Algerian" pitchFamily="82" charset="0"/>
              </a:rPr>
              <a:t>Grading</a:t>
            </a:r>
            <a:r>
              <a:rPr lang="es-ES_tradnl" sz="3800" dirty="0" smtClean="0">
                <a:solidFill>
                  <a:srgbClr val="9900CC"/>
                </a:solidFill>
                <a:latin typeface="Algerian" pitchFamily="82" charset="0"/>
              </a:rPr>
              <a:t> </a:t>
            </a:r>
            <a:r>
              <a:rPr lang="es-ES_tradnl" sz="3800" dirty="0" err="1" smtClean="0">
                <a:solidFill>
                  <a:srgbClr val="9900CC"/>
                </a:solidFill>
                <a:latin typeface="Algerian" pitchFamily="82" charset="0"/>
              </a:rPr>
              <a:t>Writing</a:t>
            </a:r>
            <a:r>
              <a:rPr lang="es-ES_tradnl" sz="3800" dirty="0" smtClean="0">
                <a:solidFill>
                  <a:srgbClr val="9900CC"/>
                </a:solidFill>
                <a:latin typeface="Algerian" pitchFamily="82" charset="0"/>
              </a:rPr>
              <a:t> in </a:t>
            </a:r>
            <a:r>
              <a:rPr lang="es-ES_tradnl" sz="3800" dirty="0" err="1">
                <a:solidFill>
                  <a:srgbClr val="9900CC"/>
                </a:solidFill>
                <a:latin typeface="Algerian" pitchFamily="82" charset="0"/>
              </a:rPr>
              <a:t>L</a:t>
            </a:r>
            <a:r>
              <a:rPr lang="es-ES_tradnl" sz="3800" dirty="0" err="1" smtClean="0">
                <a:solidFill>
                  <a:srgbClr val="9900CC"/>
                </a:solidFill>
                <a:latin typeface="Algerian" pitchFamily="82" charset="0"/>
              </a:rPr>
              <a:t>arge</a:t>
            </a:r>
            <a:r>
              <a:rPr lang="es-ES_tradnl" sz="3800" dirty="0" smtClean="0">
                <a:solidFill>
                  <a:srgbClr val="9900CC"/>
                </a:solidFill>
                <a:latin typeface="Algerian" pitchFamily="82" charset="0"/>
              </a:rPr>
              <a:t> </a:t>
            </a:r>
            <a:r>
              <a:rPr lang="es-ES_tradnl" sz="3800" dirty="0" err="1">
                <a:solidFill>
                  <a:srgbClr val="9900CC"/>
                </a:solidFill>
                <a:latin typeface="Algerian" pitchFamily="82" charset="0"/>
              </a:rPr>
              <a:t>C</a:t>
            </a:r>
            <a:r>
              <a:rPr lang="es-ES_tradnl" sz="3800" dirty="0" err="1" smtClean="0">
                <a:solidFill>
                  <a:srgbClr val="9900CC"/>
                </a:solidFill>
                <a:latin typeface="Algerian" pitchFamily="82" charset="0"/>
              </a:rPr>
              <a:t>lasses</a:t>
            </a:r>
            <a:endParaRPr lang="es-ES_tradnl" sz="3800" dirty="0"/>
          </a:p>
        </p:txBody>
      </p:sp>
    </p:spTree>
    <p:extLst>
      <p:ext uri="{BB962C8B-B14F-4D97-AF65-F5344CB8AC3E}">
        <p14:creationId xmlns:p14="http://schemas.microsoft.com/office/powerpoint/2010/main" val="1469488442"/>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ntitled.png"/>
          <p:cNvPicPr>
            <a:picLocks noChangeAspect="1"/>
          </p:cNvPicPr>
          <p:nvPr/>
        </p:nvPicPr>
        <p:blipFill>
          <a:blip r:embed="rId2" cstate="print">
            <a:alphaModFix amt="24000"/>
            <a:lum bright="5000" contrast="58000"/>
            <a:extLst>
              <a:ext uri="{28A0092B-C50C-407E-A947-70E740481C1C}">
                <a14:useLocalDpi xmlns:a14="http://schemas.microsoft.com/office/drawing/2010/main" val="0"/>
              </a:ext>
            </a:extLst>
          </a:blip>
          <a:srcRect l="5208" t="8889" r="2083" b="3333"/>
          <a:stretch>
            <a:fillRect/>
          </a:stretch>
        </p:blipFill>
        <p:spPr>
          <a:xfrm>
            <a:off x="1143000" y="152400"/>
            <a:ext cx="6781800" cy="6553200"/>
          </a:xfrm>
          <a:prstGeom prst="rect">
            <a:avLst/>
          </a:prstGeom>
        </p:spPr>
      </p:pic>
      <p:sp>
        <p:nvSpPr>
          <p:cNvPr id="6" name="TextBox 5"/>
          <p:cNvSpPr txBox="1"/>
          <p:nvPr/>
        </p:nvSpPr>
        <p:spPr>
          <a:xfrm>
            <a:off x="116904" y="759469"/>
            <a:ext cx="8991600" cy="5693867"/>
          </a:xfrm>
          <a:prstGeom prst="rect">
            <a:avLst/>
          </a:prstGeom>
          <a:noFill/>
        </p:spPr>
        <p:txBody>
          <a:bodyPr wrap="square" rtlCol="0">
            <a:spAutoFit/>
          </a:bodyPr>
          <a:lstStyle/>
          <a:p>
            <a:pPr>
              <a:tabLst>
                <a:tab pos="914400" algn="l"/>
              </a:tabLst>
            </a:pPr>
            <a:r>
              <a:rPr lang="en-US" sz="2500" dirty="0" smtClean="0"/>
              <a:t>	</a:t>
            </a:r>
            <a:r>
              <a:rPr lang="en-US" sz="2600" dirty="0" smtClean="0"/>
              <a:t>I </a:t>
            </a:r>
            <a:r>
              <a:rPr lang="en-US" sz="2600" b="1" u="sng" dirty="0"/>
              <a:t>am</a:t>
            </a:r>
            <a:r>
              <a:rPr lang="en-US" sz="2600" dirty="0"/>
              <a:t> a student at ABC </a:t>
            </a:r>
            <a:r>
              <a:rPr lang="en-US" sz="2600" dirty="0" smtClean="0"/>
              <a:t>High school.  I </a:t>
            </a:r>
            <a:r>
              <a:rPr lang="en-US" sz="2600" dirty="0"/>
              <a:t>want to be a </a:t>
            </a:r>
            <a:r>
              <a:rPr lang="en-US" sz="2600" b="1" u="sng" dirty="0"/>
              <a:t>soccer </a:t>
            </a:r>
            <a:r>
              <a:rPr lang="en-US" sz="2600" b="1" u="sng" dirty="0" smtClean="0"/>
              <a:t>player</a:t>
            </a:r>
            <a:r>
              <a:rPr lang="en-US" sz="2600" b="1" dirty="0" smtClean="0"/>
              <a:t> </a:t>
            </a:r>
            <a:r>
              <a:rPr lang="en-US" sz="2600" dirty="0" smtClean="0"/>
              <a:t>when </a:t>
            </a:r>
            <a:r>
              <a:rPr lang="en-US" sz="2600" dirty="0"/>
              <a:t>I grow up because I like to compete and move </a:t>
            </a:r>
            <a:r>
              <a:rPr lang="en-US" sz="2600" dirty="0" smtClean="0"/>
              <a:t>my body.  I think </a:t>
            </a:r>
            <a:r>
              <a:rPr lang="en-US" sz="2600" dirty="0"/>
              <a:t>a </a:t>
            </a:r>
            <a:r>
              <a:rPr lang="en-US" sz="2600" b="1" u="sng" dirty="0"/>
              <a:t>soccer </a:t>
            </a:r>
            <a:r>
              <a:rPr lang="en-US" sz="2600" b="1" u="sng" dirty="0" smtClean="0"/>
              <a:t>player</a:t>
            </a:r>
            <a:r>
              <a:rPr lang="en-US" sz="2600" b="1" dirty="0" smtClean="0"/>
              <a:t> </a:t>
            </a:r>
            <a:r>
              <a:rPr lang="en-US" sz="2600" dirty="0" smtClean="0"/>
              <a:t>is </a:t>
            </a:r>
            <a:r>
              <a:rPr lang="en-US" sz="2600" dirty="0"/>
              <a:t>a good profession for me because I am very </a:t>
            </a:r>
            <a:r>
              <a:rPr lang="en-US" sz="2600" b="1" u="sng" dirty="0"/>
              <a:t>athletic</a:t>
            </a:r>
            <a:r>
              <a:rPr lang="en-US" sz="2600" dirty="0"/>
              <a:t> </a:t>
            </a:r>
            <a:r>
              <a:rPr lang="en-US" sz="2600" dirty="0" smtClean="0"/>
              <a:t>and</a:t>
            </a:r>
            <a:r>
              <a:rPr lang="en-US" sz="2600" b="1" dirty="0" smtClean="0"/>
              <a:t> </a:t>
            </a:r>
            <a:r>
              <a:rPr lang="en-US" sz="2600" b="1" u="sng" dirty="0" smtClean="0"/>
              <a:t>cooperative</a:t>
            </a:r>
            <a:r>
              <a:rPr lang="en-US" sz="2600" b="1" dirty="0" smtClean="0"/>
              <a:t> </a:t>
            </a:r>
            <a:r>
              <a:rPr lang="en-US" sz="2600" dirty="0" smtClean="0"/>
              <a:t>and </a:t>
            </a:r>
            <a:r>
              <a:rPr lang="en-US" sz="2600" dirty="0"/>
              <a:t>play well in teams. However, </a:t>
            </a:r>
            <a:r>
              <a:rPr lang="en-US" sz="2600" dirty="0" smtClean="0"/>
              <a:t>sometimes </a:t>
            </a:r>
            <a:r>
              <a:rPr lang="en-US" sz="2600" dirty="0"/>
              <a:t>I want to be a </a:t>
            </a:r>
            <a:r>
              <a:rPr lang="en-US" sz="2600" b="1" u="sng" dirty="0"/>
              <a:t>politician</a:t>
            </a:r>
            <a:r>
              <a:rPr lang="en-US" sz="2600" dirty="0"/>
              <a:t> because </a:t>
            </a:r>
            <a:r>
              <a:rPr lang="en-US" sz="2600" dirty="0" smtClean="0"/>
              <a:t>I want to change my country. I think I would be a good politician because I </a:t>
            </a:r>
            <a:r>
              <a:rPr lang="en-US" sz="2600" b="1" u="sng" dirty="0" smtClean="0"/>
              <a:t>am</a:t>
            </a:r>
            <a:r>
              <a:rPr lang="en-US" sz="2600" dirty="0" smtClean="0"/>
              <a:t> </a:t>
            </a:r>
            <a:r>
              <a:rPr lang="en-US" sz="2600" b="1" u="sng" dirty="0" smtClean="0"/>
              <a:t>hard-working</a:t>
            </a:r>
            <a:r>
              <a:rPr lang="en-US" sz="2600" b="1" dirty="0" smtClean="0"/>
              <a:t>, </a:t>
            </a:r>
            <a:r>
              <a:rPr lang="en-US" sz="2600" b="1" u="sng" dirty="0" smtClean="0"/>
              <a:t>friendly</a:t>
            </a:r>
            <a:r>
              <a:rPr lang="en-US" sz="2600" b="1" dirty="0" smtClean="0"/>
              <a:t>, </a:t>
            </a:r>
            <a:r>
              <a:rPr lang="en-US" sz="2600" b="1" u="sng" dirty="0" smtClean="0"/>
              <a:t>logical</a:t>
            </a:r>
            <a:r>
              <a:rPr lang="en-US" sz="2600" dirty="0" smtClean="0"/>
              <a:t>, and </a:t>
            </a:r>
            <a:r>
              <a:rPr lang="en-US" sz="2600" b="1" u="sng" dirty="0" smtClean="0"/>
              <a:t>confident</a:t>
            </a:r>
            <a:r>
              <a:rPr lang="en-US" sz="2600" dirty="0" smtClean="0"/>
              <a:t>.  Although many real politicians </a:t>
            </a:r>
            <a:r>
              <a:rPr lang="en-US" sz="2600" b="1" u="sng" dirty="0" smtClean="0"/>
              <a:t>are</a:t>
            </a:r>
            <a:r>
              <a:rPr lang="en-US" sz="2600" dirty="0" smtClean="0"/>
              <a:t> not </a:t>
            </a:r>
            <a:r>
              <a:rPr lang="en-US" sz="2600" b="1" u="sng" dirty="0" smtClean="0"/>
              <a:t>compassionate</a:t>
            </a:r>
            <a:r>
              <a:rPr lang="en-US" sz="2600" dirty="0" smtClean="0"/>
              <a:t>, I will be one of the few!</a:t>
            </a:r>
          </a:p>
          <a:p>
            <a:r>
              <a:rPr lang="en-US" sz="2600" dirty="0" smtClean="0"/>
              <a:t>	When I </a:t>
            </a:r>
            <a:r>
              <a:rPr lang="en-US" sz="2600" b="1" u="sng" dirty="0" smtClean="0"/>
              <a:t>was </a:t>
            </a:r>
            <a:r>
              <a:rPr lang="en-US" sz="2600" dirty="0" smtClean="0"/>
              <a:t>a child, I played in a soccer league with children who were older and stronger.  However, I </a:t>
            </a:r>
            <a:r>
              <a:rPr lang="en-US" sz="2600" b="1" u="sng" dirty="0" smtClean="0"/>
              <a:t>was </a:t>
            </a:r>
            <a:r>
              <a:rPr lang="en-US" sz="2600" dirty="0" smtClean="0"/>
              <a:t>very </a:t>
            </a:r>
            <a:r>
              <a:rPr lang="en-US" sz="2600" b="1" u="sng" dirty="0" smtClean="0"/>
              <a:t>brave</a:t>
            </a:r>
            <a:r>
              <a:rPr lang="en-US" sz="2600" b="1" i="1" dirty="0" smtClean="0"/>
              <a:t>,</a:t>
            </a:r>
            <a:r>
              <a:rPr lang="en-US" sz="2600" dirty="0" smtClean="0"/>
              <a:t> and I learned a lot because I </a:t>
            </a:r>
            <a:r>
              <a:rPr lang="en-US" sz="2600" b="1" u="sng" dirty="0" smtClean="0"/>
              <a:t>wasn’t</a:t>
            </a:r>
            <a:r>
              <a:rPr lang="en-US" sz="2600" dirty="0"/>
              <a:t> </a:t>
            </a:r>
            <a:r>
              <a:rPr lang="en-US" sz="2600" b="1" u="sng" dirty="0" smtClean="0"/>
              <a:t>cautious.</a:t>
            </a:r>
            <a:r>
              <a:rPr lang="en-US" sz="2600" dirty="0" smtClean="0"/>
              <a:t>   Our team won the championship that year.  </a:t>
            </a:r>
          </a:p>
        </p:txBody>
      </p:sp>
      <p:sp>
        <p:nvSpPr>
          <p:cNvPr id="7" name="Title 1"/>
          <p:cNvSpPr txBox="1">
            <a:spLocks/>
          </p:cNvSpPr>
          <p:nvPr/>
        </p:nvSpPr>
        <p:spPr>
          <a:xfrm>
            <a:off x="0" y="-99392"/>
            <a:ext cx="9144000" cy="990600"/>
          </a:xfrm>
          <a:prstGeom prst="rect">
            <a:avLst/>
          </a:prstGeom>
        </p:spPr>
        <p:txBody>
          <a:bodyPr vert="horz" rtlCol="0" anchor="ctr">
            <a:no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a:r>
              <a:rPr lang="en-US" sz="3800" dirty="0" smtClean="0">
                <a:ln w="17780" cmpd="sng">
                  <a:solidFill>
                    <a:srgbClr val="FFFFFF"/>
                  </a:solidFill>
                  <a:prstDash val="solid"/>
                  <a:miter lim="800000"/>
                </a:ln>
                <a:solidFill>
                  <a:srgbClr val="660066"/>
                </a:solidFill>
                <a:effectLst>
                  <a:outerShdw blurRad="50800" algn="tl" rotWithShape="0">
                    <a:srgbClr val="000000"/>
                  </a:outerShdw>
                </a:effectLst>
                <a:latin typeface="Arial" panose="020B0604020202020204" pitchFamily="34" charset="0"/>
                <a:cs typeface="Arial" panose="020B0604020202020204" pitchFamily="34" charset="0"/>
              </a:rPr>
              <a:t>Model Paragraph (Full)</a:t>
            </a:r>
            <a:endParaRPr lang="en-US" sz="3800" dirty="0">
              <a:ln w="17780" cmpd="sng">
                <a:solidFill>
                  <a:srgbClr val="FFFFFF"/>
                </a:solidFill>
                <a:prstDash val="solid"/>
                <a:miter lim="800000"/>
              </a:ln>
              <a:solidFill>
                <a:srgbClr val="660066"/>
              </a:solidFill>
              <a:effectLst>
                <a:outerShdw blurRad="50800" algn="tl" rotWithShape="0">
                  <a:srgbClr val="000000"/>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916436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ntitled.png"/>
          <p:cNvPicPr>
            <a:picLocks noChangeAspect="1"/>
          </p:cNvPicPr>
          <p:nvPr/>
        </p:nvPicPr>
        <p:blipFill>
          <a:blip r:embed="rId3" cstate="print">
            <a:alphaModFix amt="24000"/>
            <a:lum bright="5000" contrast="58000"/>
            <a:extLst>
              <a:ext uri="{28A0092B-C50C-407E-A947-70E740481C1C}">
                <a14:useLocalDpi xmlns:a14="http://schemas.microsoft.com/office/drawing/2010/main" val="0"/>
              </a:ext>
            </a:extLst>
          </a:blip>
          <a:srcRect l="5208" t="8889" r="2083" b="3333"/>
          <a:stretch>
            <a:fillRect/>
          </a:stretch>
        </p:blipFill>
        <p:spPr>
          <a:xfrm>
            <a:off x="1143000" y="152400"/>
            <a:ext cx="6781800" cy="6553200"/>
          </a:xfrm>
          <a:prstGeom prst="rect">
            <a:avLst/>
          </a:prstGeom>
        </p:spPr>
      </p:pic>
      <p:sp>
        <p:nvSpPr>
          <p:cNvPr id="4" name="TextBox 3"/>
          <p:cNvSpPr txBox="1"/>
          <p:nvPr/>
        </p:nvSpPr>
        <p:spPr>
          <a:xfrm>
            <a:off x="107504" y="800120"/>
            <a:ext cx="8856984" cy="5509200"/>
          </a:xfrm>
          <a:prstGeom prst="rect">
            <a:avLst/>
          </a:prstGeom>
          <a:noFill/>
          <a:effectLst/>
        </p:spPr>
        <p:txBody>
          <a:bodyPr wrap="square" rtlCol="0">
            <a:spAutoFit/>
          </a:bodyPr>
          <a:lstStyle/>
          <a:p>
            <a:r>
              <a:rPr lang="en-US" sz="3200" b="1" i="1" dirty="0">
                <a:latin typeface="Comic Sans MS" panose="030F0702030302020204" pitchFamily="66" charset="0"/>
                <a:cs typeface="+mn-cs"/>
              </a:rPr>
              <a:t>Have you ever had any of </a:t>
            </a:r>
            <a:r>
              <a:rPr lang="en-US" sz="3200" b="1" i="1" dirty="0" smtClean="0">
                <a:latin typeface="Comic Sans MS" panose="030F0702030302020204" pitchFamily="66" charset="0"/>
                <a:cs typeface="+mn-cs"/>
              </a:rPr>
              <a:t>these thoughts</a:t>
            </a:r>
            <a:r>
              <a:rPr lang="en-US" sz="3200" b="1" dirty="0">
                <a:latin typeface="Comic Sans MS" panose="030F0702030302020204" pitchFamily="66" charset="0"/>
                <a:cs typeface="+mn-cs"/>
              </a:rPr>
              <a:t>?</a:t>
            </a:r>
            <a:endParaRPr lang="en-US" sz="1500" b="1" dirty="0">
              <a:latin typeface="Comic Sans MS" panose="030F0702030302020204" pitchFamily="66" charset="0"/>
              <a:cs typeface="+mn-cs"/>
            </a:endParaRPr>
          </a:p>
          <a:p>
            <a:pPr marL="357188" indent="-357188">
              <a:buFont typeface="Arial"/>
              <a:buChar char="•"/>
            </a:pPr>
            <a:r>
              <a:rPr lang="en-US" sz="3200" b="1" dirty="0" smtClean="0">
                <a:latin typeface="Comic Sans MS" panose="030F0702030302020204" pitchFamily="66" charset="0"/>
                <a:cs typeface="+mn-cs"/>
              </a:rPr>
              <a:t>I’ll </a:t>
            </a:r>
            <a:r>
              <a:rPr lang="en-US" sz="3200" b="1" dirty="0">
                <a:latin typeface="Comic Sans MS" panose="030F0702030302020204" pitchFamily="66" charset="0"/>
                <a:cs typeface="+mn-cs"/>
              </a:rPr>
              <a:t>never be able to teach anything in a class this big</a:t>
            </a:r>
            <a:r>
              <a:rPr lang="en-US" sz="3200" b="1" dirty="0" smtClean="0">
                <a:latin typeface="Comic Sans MS" panose="030F0702030302020204" pitchFamily="66" charset="0"/>
                <a:cs typeface="+mn-cs"/>
              </a:rPr>
              <a:t>! </a:t>
            </a:r>
            <a:endParaRPr lang="en-US" sz="3200" b="1" dirty="0">
              <a:latin typeface="Comic Sans MS" panose="030F0702030302020204" pitchFamily="66" charset="0"/>
              <a:cs typeface="+mn-cs"/>
            </a:endParaRPr>
          </a:p>
          <a:p>
            <a:pPr marL="357188" indent="-357188">
              <a:buFont typeface="Arial"/>
              <a:buChar char="•"/>
            </a:pPr>
            <a:r>
              <a:rPr lang="en-US" sz="3200" b="1" dirty="0" smtClean="0">
                <a:latin typeface="Comic Sans MS" panose="030F0702030302020204" pitchFamily="66" charset="0"/>
                <a:cs typeface="+mn-cs"/>
              </a:rPr>
              <a:t>I </a:t>
            </a:r>
            <a:r>
              <a:rPr lang="en-US" sz="3200" b="1" dirty="0">
                <a:latin typeface="Comic Sans MS" panose="030F0702030302020204" pitchFamily="66" charset="0"/>
                <a:cs typeface="+mn-cs"/>
              </a:rPr>
              <a:t>won’t be able to learn all their names, so I won’t even try</a:t>
            </a:r>
            <a:r>
              <a:rPr lang="en-US" sz="3200" b="1" dirty="0" smtClean="0">
                <a:latin typeface="Comic Sans MS" panose="030F0702030302020204" pitchFamily="66" charset="0"/>
                <a:cs typeface="+mn-cs"/>
              </a:rPr>
              <a:t>. </a:t>
            </a:r>
            <a:endParaRPr lang="en-US" sz="3200" b="1" dirty="0">
              <a:latin typeface="Comic Sans MS" panose="030F0702030302020204" pitchFamily="66" charset="0"/>
              <a:cs typeface="+mn-cs"/>
            </a:endParaRPr>
          </a:p>
          <a:p>
            <a:pPr marL="357188" indent="-357188">
              <a:buFont typeface="Arial"/>
              <a:buChar char="•"/>
            </a:pPr>
            <a:r>
              <a:rPr lang="en-US" sz="3200" b="1" dirty="0" smtClean="0">
                <a:latin typeface="Comic Sans MS" panose="030F0702030302020204" pitchFamily="66" charset="0"/>
                <a:cs typeface="+mn-cs"/>
              </a:rPr>
              <a:t>My students’ behavior will be out of control!</a:t>
            </a:r>
            <a:endParaRPr lang="en-US" sz="3200" b="1" dirty="0">
              <a:latin typeface="Comic Sans MS" panose="030F0702030302020204" pitchFamily="66" charset="0"/>
              <a:cs typeface="+mn-cs"/>
            </a:endParaRPr>
          </a:p>
          <a:p>
            <a:pPr marL="357188" indent="-357188">
              <a:buFont typeface="Arial"/>
              <a:buChar char="•"/>
            </a:pPr>
            <a:r>
              <a:rPr lang="en-US" sz="3200" b="1" dirty="0" smtClean="0">
                <a:latin typeface="Comic Sans MS" panose="030F0702030302020204" pitchFamily="66" charset="0"/>
                <a:cs typeface="+mn-cs"/>
              </a:rPr>
              <a:t>It’s </a:t>
            </a:r>
            <a:r>
              <a:rPr lang="en-US" sz="3200" b="1" dirty="0">
                <a:latin typeface="Comic Sans MS" panose="030F0702030302020204" pitchFamily="66" charset="0"/>
                <a:cs typeface="+mn-cs"/>
              </a:rPr>
              <a:t>impossible to have students </a:t>
            </a:r>
            <a:r>
              <a:rPr lang="en-US" sz="3200" b="1" dirty="0" smtClean="0">
                <a:latin typeface="Comic Sans MS" panose="030F0702030302020204" pitchFamily="66" charset="0"/>
                <a:cs typeface="+mn-cs"/>
              </a:rPr>
              <a:t>work in groups and interact </a:t>
            </a:r>
            <a:r>
              <a:rPr lang="en-US" sz="3200" b="1" dirty="0">
                <a:latin typeface="Comic Sans MS" panose="030F0702030302020204" pitchFamily="66" charset="0"/>
                <a:cs typeface="+mn-cs"/>
              </a:rPr>
              <a:t>in a class this size</a:t>
            </a:r>
            <a:r>
              <a:rPr lang="en-US" sz="3200" b="1" dirty="0" smtClean="0">
                <a:latin typeface="Comic Sans MS" panose="030F0702030302020204" pitchFamily="66" charset="0"/>
                <a:cs typeface="+mn-cs"/>
              </a:rPr>
              <a:t>.</a:t>
            </a:r>
          </a:p>
          <a:p>
            <a:pPr marL="357188" indent="-357188">
              <a:buFont typeface="Arial"/>
              <a:buChar char="•"/>
            </a:pPr>
            <a:r>
              <a:rPr lang="en-US" sz="3200" b="1" dirty="0" smtClean="0">
                <a:latin typeface="Comic Sans MS" panose="030F0702030302020204" pitchFamily="66" charset="0"/>
                <a:cs typeface="+mn-cs"/>
              </a:rPr>
              <a:t>I´m going to lose my students completely. </a:t>
            </a:r>
            <a:endParaRPr lang="en-US" sz="3200" b="1" dirty="0">
              <a:latin typeface="Comic Sans MS" panose="030F0702030302020204" pitchFamily="66" charset="0"/>
              <a:cs typeface="+mn-cs"/>
            </a:endParaRPr>
          </a:p>
        </p:txBody>
      </p:sp>
      <p:sp>
        <p:nvSpPr>
          <p:cNvPr id="6" name="Title 1"/>
          <p:cNvSpPr>
            <a:spLocks noGrp="1"/>
          </p:cNvSpPr>
          <p:nvPr>
            <p:ph type="title"/>
          </p:nvPr>
        </p:nvSpPr>
        <p:spPr>
          <a:xfrm>
            <a:off x="0" y="130622"/>
            <a:ext cx="9144000" cy="562074"/>
          </a:xfrm>
        </p:spPr>
        <p:txBody>
          <a:bodyPr>
            <a:noAutofit/>
          </a:bodyPr>
          <a:lstStyle/>
          <a:p>
            <a:pPr algn="ctr"/>
            <a:r>
              <a:rPr lang="en-US" sz="3700" dirty="0" smtClean="0">
                <a:solidFill>
                  <a:srgbClr val="9900CC"/>
                </a:solidFill>
                <a:latin typeface="Algerian" panose="04020705040A02060702" pitchFamily="82" charset="0"/>
              </a:rPr>
              <a:t>Help: Too Many </a:t>
            </a:r>
            <a:r>
              <a:rPr lang="en-US" sz="3700" dirty="0">
                <a:solidFill>
                  <a:srgbClr val="9900CC"/>
                </a:solidFill>
                <a:latin typeface="Algerian" panose="04020705040A02060702" pitchFamily="82" charset="0"/>
              </a:rPr>
              <a:t>S</a:t>
            </a:r>
            <a:r>
              <a:rPr lang="en-US" sz="3700" dirty="0" smtClean="0">
                <a:solidFill>
                  <a:srgbClr val="9900CC"/>
                </a:solidFill>
                <a:latin typeface="Algerian" panose="04020705040A02060702" pitchFamily="82" charset="0"/>
              </a:rPr>
              <a:t>tudents in my Class!</a:t>
            </a:r>
            <a:endParaRPr lang="en-US" sz="3700" b="1" cap="none"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lgerian" panose="04020705040A02060702" pitchFamily="82" charset="0"/>
              <a:cs typeface="Arial" panose="020B0604020202020204" pitchFamily="34" charset="0"/>
            </a:endParaRPr>
          </a:p>
        </p:txBody>
      </p:sp>
    </p:spTree>
    <p:extLst>
      <p:ext uri="{BB962C8B-B14F-4D97-AF65-F5344CB8AC3E}">
        <p14:creationId xmlns:p14="http://schemas.microsoft.com/office/powerpoint/2010/main" val="3563634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ntitled.png"/>
          <p:cNvPicPr>
            <a:picLocks noChangeAspect="1"/>
          </p:cNvPicPr>
          <p:nvPr/>
        </p:nvPicPr>
        <p:blipFill>
          <a:blip r:embed="rId2" cstate="print">
            <a:alphaModFix amt="24000"/>
            <a:lum bright="5000" contrast="58000"/>
            <a:extLst>
              <a:ext uri="{28A0092B-C50C-407E-A947-70E740481C1C}">
                <a14:useLocalDpi xmlns:a14="http://schemas.microsoft.com/office/drawing/2010/main" val="0"/>
              </a:ext>
            </a:extLst>
          </a:blip>
          <a:srcRect l="5208" t="8889" r="2083" b="3333"/>
          <a:stretch>
            <a:fillRect/>
          </a:stretch>
        </p:blipFill>
        <p:spPr>
          <a:xfrm>
            <a:off x="1143000" y="152400"/>
            <a:ext cx="6781800" cy="6553200"/>
          </a:xfrm>
          <a:prstGeom prst="rect">
            <a:avLst/>
          </a:prstGeom>
        </p:spPr>
      </p:pic>
      <p:sp>
        <p:nvSpPr>
          <p:cNvPr id="7" name="Title 1"/>
          <p:cNvSpPr txBox="1">
            <a:spLocks/>
          </p:cNvSpPr>
          <p:nvPr/>
        </p:nvSpPr>
        <p:spPr>
          <a:xfrm>
            <a:off x="0" y="-99392"/>
            <a:ext cx="9144000" cy="990600"/>
          </a:xfrm>
          <a:prstGeom prst="rect">
            <a:avLst/>
          </a:prstGeom>
        </p:spPr>
        <p:txBody>
          <a:bodyPr vert="horz" rtlCol="0" anchor="ctr">
            <a:no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a:r>
              <a:rPr lang="en-US" sz="3800" dirty="0" smtClean="0">
                <a:ln w="17780" cmpd="sng">
                  <a:solidFill>
                    <a:srgbClr val="FFFFFF"/>
                  </a:solidFill>
                  <a:prstDash val="solid"/>
                  <a:miter lim="800000"/>
                </a:ln>
                <a:solidFill>
                  <a:srgbClr val="660066"/>
                </a:solidFill>
                <a:effectLst>
                  <a:outerShdw blurRad="50800" algn="tl" rotWithShape="0">
                    <a:srgbClr val="000000"/>
                  </a:outerShdw>
                </a:effectLst>
                <a:latin typeface="Arial" panose="020B0604020202020204" pitchFamily="34" charset="0"/>
                <a:cs typeface="Arial" panose="020B0604020202020204" pitchFamily="34" charset="0"/>
              </a:rPr>
              <a:t>Model Paragraph (Full)</a:t>
            </a:r>
            <a:endParaRPr lang="en-US" sz="3800" dirty="0">
              <a:ln w="17780" cmpd="sng">
                <a:solidFill>
                  <a:srgbClr val="FFFFFF"/>
                </a:solidFill>
                <a:prstDash val="solid"/>
                <a:miter lim="800000"/>
              </a:ln>
              <a:solidFill>
                <a:srgbClr val="660066"/>
              </a:solidFill>
              <a:effectLst>
                <a:outerShdw blurRad="50800" algn="tl" rotWithShape="0">
                  <a:srgbClr val="000000"/>
                </a:outerShdw>
              </a:effectLst>
              <a:latin typeface="Arial" panose="020B0604020202020204" pitchFamily="34" charset="0"/>
              <a:cs typeface="Arial" panose="020B0604020202020204" pitchFamily="34" charset="0"/>
            </a:endParaRPr>
          </a:p>
        </p:txBody>
      </p:sp>
      <p:sp>
        <p:nvSpPr>
          <p:cNvPr id="8" name="TextBox 7"/>
          <p:cNvSpPr txBox="1"/>
          <p:nvPr/>
        </p:nvSpPr>
        <p:spPr>
          <a:xfrm>
            <a:off x="280820" y="908720"/>
            <a:ext cx="8683668" cy="3831818"/>
          </a:xfrm>
          <a:prstGeom prst="rect">
            <a:avLst/>
          </a:prstGeom>
          <a:noFill/>
        </p:spPr>
        <p:txBody>
          <a:bodyPr wrap="square" rtlCol="0">
            <a:spAutoFit/>
          </a:bodyPr>
          <a:lstStyle/>
          <a:p>
            <a:pPr>
              <a:tabLst>
                <a:tab pos="914400" algn="l"/>
              </a:tabLst>
            </a:pPr>
            <a:r>
              <a:rPr lang="en-US" sz="2700" dirty="0" smtClean="0"/>
              <a:t>	In </a:t>
            </a:r>
            <a:r>
              <a:rPr lang="en-US" sz="2700" dirty="0"/>
              <a:t>my first year of high school, I </a:t>
            </a:r>
            <a:r>
              <a:rPr lang="en-US" sz="2700" b="1" u="sng" dirty="0" smtClean="0"/>
              <a:t>was</a:t>
            </a:r>
            <a:r>
              <a:rPr lang="en-US" sz="2700" dirty="0" smtClean="0"/>
              <a:t> the </a:t>
            </a:r>
            <a:r>
              <a:rPr lang="en-US" sz="2700" dirty="0"/>
              <a:t>student leader of my class.  </a:t>
            </a:r>
            <a:r>
              <a:rPr lang="en-US" sz="2700" b="1" u="sng" dirty="0"/>
              <a:t>There </a:t>
            </a:r>
            <a:r>
              <a:rPr lang="en-US" sz="2700" b="1" u="sng" dirty="0" smtClean="0"/>
              <a:t>were </a:t>
            </a:r>
            <a:r>
              <a:rPr lang="en-US" sz="2700" dirty="0"/>
              <a:t>also two other </a:t>
            </a:r>
            <a:r>
              <a:rPr lang="en-US" sz="2700" dirty="0" smtClean="0"/>
              <a:t>leaders and we worked together.  </a:t>
            </a:r>
            <a:r>
              <a:rPr lang="en-US" sz="2700" dirty="0"/>
              <a:t>We </a:t>
            </a:r>
            <a:r>
              <a:rPr lang="en-US" sz="2700" b="1" u="sng" dirty="0"/>
              <a:t>were</a:t>
            </a:r>
            <a:r>
              <a:rPr lang="en-US" sz="2700" dirty="0"/>
              <a:t> all </a:t>
            </a:r>
            <a:r>
              <a:rPr lang="en-US" sz="2700" b="1" u="sng" dirty="0"/>
              <a:t>decisive</a:t>
            </a:r>
            <a:r>
              <a:rPr lang="en-US" sz="2700" dirty="0"/>
              <a:t> and </a:t>
            </a:r>
            <a:r>
              <a:rPr lang="en-US" sz="2700" b="1" u="sng" dirty="0" smtClean="0"/>
              <a:t>organized</a:t>
            </a:r>
            <a:r>
              <a:rPr lang="en-US" sz="2700" dirty="0" smtClean="0"/>
              <a:t>, so we made a lot of good changes in the school.  This experience gave me skills to be a </a:t>
            </a:r>
            <a:r>
              <a:rPr lang="en-US" sz="2700" b="1" u="sng" dirty="0" smtClean="0"/>
              <a:t>confident</a:t>
            </a:r>
            <a:r>
              <a:rPr lang="en-US" sz="2700" dirty="0" smtClean="0"/>
              <a:t> politician in my country, Ecuador, when I grow up.</a:t>
            </a:r>
          </a:p>
          <a:p>
            <a:pPr>
              <a:tabLst>
                <a:tab pos="914400" algn="l"/>
              </a:tabLst>
            </a:pPr>
            <a:r>
              <a:rPr lang="en-US" sz="2700" dirty="0"/>
              <a:t>	</a:t>
            </a:r>
            <a:r>
              <a:rPr lang="en-US" sz="2700" dirty="0" smtClean="0"/>
              <a:t>I hope that my dream comes true someday. </a:t>
            </a:r>
          </a:p>
          <a:p>
            <a:pPr>
              <a:tabLst>
                <a:tab pos="914400" algn="l"/>
              </a:tabLst>
            </a:pPr>
            <a:r>
              <a:rPr lang="en-US" sz="2700" dirty="0" smtClean="0"/>
              <a:t> Now, can you guess who I am?</a:t>
            </a:r>
            <a:endParaRPr lang="en-US" sz="2700" b="1" u="sng" dirty="0"/>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4365103"/>
            <a:ext cx="1677133" cy="2520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7646633"/>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ntitled.png"/>
          <p:cNvPicPr>
            <a:picLocks noChangeAspect="1"/>
          </p:cNvPicPr>
          <p:nvPr/>
        </p:nvPicPr>
        <p:blipFill>
          <a:blip r:embed="rId2" cstate="print">
            <a:alphaModFix amt="24000"/>
            <a:lum bright="5000" contrast="58000"/>
            <a:extLst>
              <a:ext uri="{28A0092B-C50C-407E-A947-70E740481C1C}">
                <a14:useLocalDpi xmlns:a14="http://schemas.microsoft.com/office/drawing/2010/main" val="0"/>
              </a:ext>
            </a:extLst>
          </a:blip>
          <a:srcRect l="5208" t="8889" r="2083" b="3333"/>
          <a:stretch>
            <a:fillRect/>
          </a:stretch>
        </p:blipFill>
        <p:spPr>
          <a:xfrm>
            <a:off x="1143000" y="152400"/>
            <a:ext cx="6781800" cy="6553200"/>
          </a:xfrm>
          <a:prstGeom prst="rect">
            <a:avLst/>
          </a:prstGeom>
        </p:spPr>
      </p:pic>
      <p:sp>
        <p:nvSpPr>
          <p:cNvPr id="6" name="TextBox 5"/>
          <p:cNvSpPr txBox="1"/>
          <p:nvPr/>
        </p:nvSpPr>
        <p:spPr>
          <a:xfrm>
            <a:off x="35496" y="836712"/>
            <a:ext cx="9006170" cy="5909309"/>
          </a:xfrm>
          <a:prstGeom prst="rect">
            <a:avLst/>
          </a:prstGeom>
          <a:noFill/>
        </p:spPr>
        <p:txBody>
          <a:bodyPr wrap="square" rtlCol="0">
            <a:spAutoFit/>
          </a:bodyPr>
          <a:lstStyle/>
          <a:p>
            <a:pPr>
              <a:tabLst>
                <a:tab pos="914400" algn="l"/>
              </a:tabLst>
            </a:pPr>
            <a:r>
              <a:rPr lang="en-US" sz="2500" dirty="0" smtClean="0"/>
              <a:t>	</a:t>
            </a:r>
            <a:r>
              <a:rPr lang="en-US" sz="2700" b="1" dirty="0" smtClean="0"/>
              <a:t>I </a:t>
            </a:r>
            <a:r>
              <a:rPr lang="en-US" sz="2700" b="1" u="sng" dirty="0" smtClean="0"/>
              <a:t>(be)</a:t>
            </a:r>
            <a:r>
              <a:rPr lang="en-US" sz="2700" b="1" dirty="0" smtClean="0"/>
              <a:t> </a:t>
            </a:r>
            <a:r>
              <a:rPr lang="en-US" sz="2700" b="1" dirty="0"/>
              <a:t>a student at </a:t>
            </a:r>
            <a:r>
              <a:rPr lang="en-US" sz="2700" b="1" dirty="0" smtClean="0"/>
              <a:t>_________.  I </a:t>
            </a:r>
            <a:r>
              <a:rPr lang="en-US" sz="2700" b="1" dirty="0"/>
              <a:t>want to be a </a:t>
            </a:r>
            <a:r>
              <a:rPr lang="en-US" sz="2700" b="1" dirty="0" smtClean="0"/>
              <a:t>_________ when </a:t>
            </a:r>
            <a:r>
              <a:rPr lang="en-US" sz="2700" b="1" dirty="0"/>
              <a:t>I grow up because I like to </a:t>
            </a:r>
            <a:r>
              <a:rPr lang="en-US" sz="2700" b="1" dirty="0" smtClean="0"/>
              <a:t>_________ and _________.  I think </a:t>
            </a:r>
            <a:r>
              <a:rPr lang="en-US" sz="2700" b="1" dirty="0"/>
              <a:t>a </a:t>
            </a:r>
            <a:r>
              <a:rPr lang="en-US" sz="2700" b="1" dirty="0" smtClean="0"/>
              <a:t>_________is </a:t>
            </a:r>
            <a:r>
              <a:rPr lang="en-US" sz="2700" b="1" dirty="0"/>
              <a:t>a good profession for me because I </a:t>
            </a:r>
            <a:r>
              <a:rPr lang="en-US" sz="2700" b="1" u="sng" dirty="0" smtClean="0"/>
              <a:t>(be)</a:t>
            </a:r>
            <a:r>
              <a:rPr lang="en-US" sz="2700" b="1" dirty="0" smtClean="0"/>
              <a:t> </a:t>
            </a:r>
            <a:r>
              <a:rPr lang="en-US" sz="2700" b="1" dirty="0"/>
              <a:t>very </a:t>
            </a:r>
            <a:r>
              <a:rPr lang="en-US" sz="2700" b="1" dirty="0" smtClean="0"/>
              <a:t>_________ and _________. </a:t>
            </a:r>
            <a:r>
              <a:rPr lang="en-US" sz="2700" b="1" dirty="0"/>
              <a:t>However, </a:t>
            </a:r>
            <a:r>
              <a:rPr lang="en-US" sz="2700" b="1" dirty="0" smtClean="0"/>
              <a:t>sometimes </a:t>
            </a:r>
            <a:r>
              <a:rPr lang="en-US" sz="2700" b="1" dirty="0"/>
              <a:t>I want to be a </a:t>
            </a:r>
            <a:r>
              <a:rPr lang="en-US" sz="2700" b="1" dirty="0" smtClean="0"/>
              <a:t>_________ </a:t>
            </a:r>
            <a:r>
              <a:rPr lang="en-US" sz="2700" b="1" dirty="0"/>
              <a:t>because </a:t>
            </a:r>
            <a:r>
              <a:rPr lang="en-US" sz="2700" b="1" dirty="0" smtClean="0"/>
              <a:t>I want to _________.  I think I would be a good _________ because I </a:t>
            </a:r>
            <a:r>
              <a:rPr lang="en-US" sz="2700" b="1" u="sng" dirty="0" smtClean="0"/>
              <a:t>(be)</a:t>
            </a:r>
            <a:r>
              <a:rPr lang="en-US" sz="2700" b="1" dirty="0" smtClean="0"/>
              <a:t> ________, ________, and _______.</a:t>
            </a:r>
          </a:p>
          <a:p>
            <a:pPr>
              <a:tabLst>
                <a:tab pos="914400" algn="l"/>
              </a:tabLst>
            </a:pPr>
            <a:r>
              <a:rPr lang="en-US" sz="2700" b="1" dirty="0" smtClean="0"/>
              <a:t>	When I </a:t>
            </a:r>
            <a:r>
              <a:rPr lang="en-US" sz="2700" b="1" u="sng" dirty="0" smtClean="0"/>
              <a:t>(be) </a:t>
            </a:r>
            <a:r>
              <a:rPr lang="en-US" sz="2700" b="1" dirty="0" smtClean="0"/>
              <a:t>a child, I _________. In my first year of high school, I </a:t>
            </a:r>
            <a:r>
              <a:rPr lang="en-US" sz="2700" b="1" u="sng" dirty="0" smtClean="0"/>
              <a:t>(be)</a:t>
            </a:r>
            <a:r>
              <a:rPr lang="en-US" sz="2700" b="1" dirty="0" smtClean="0"/>
              <a:t> _________.  There </a:t>
            </a:r>
            <a:r>
              <a:rPr lang="en-US" sz="2700" b="1" u="sng" dirty="0" smtClean="0"/>
              <a:t>(be)</a:t>
            </a:r>
            <a:r>
              <a:rPr lang="en-US" sz="2700" b="1" dirty="0" smtClean="0"/>
              <a:t> _________.  We </a:t>
            </a:r>
            <a:r>
              <a:rPr lang="en-US" sz="2700" b="1" u="sng" dirty="0" smtClean="0"/>
              <a:t>(be)</a:t>
            </a:r>
            <a:r>
              <a:rPr lang="en-US" sz="2700" b="1" dirty="0" smtClean="0"/>
              <a:t> _________.  This experience gave me skills to be a _________ _________ when I grow up.</a:t>
            </a:r>
          </a:p>
          <a:p>
            <a:pPr>
              <a:tabLst>
                <a:tab pos="914400" algn="l"/>
              </a:tabLst>
            </a:pPr>
            <a:r>
              <a:rPr lang="en-US" sz="2700" b="1" dirty="0" smtClean="0"/>
              <a:t>	I hope that my dream comes true someday.  Now, can you guess who I am?</a:t>
            </a:r>
            <a:endParaRPr lang="en-US" sz="2700" b="1" u="sng" dirty="0" smtClean="0"/>
          </a:p>
        </p:txBody>
      </p:sp>
      <p:sp>
        <p:nvSpPr>
          <p:cNvPr id="10" name="Title 1"/>
          <p:cNvSpPr txBox="1">
            <a:spLocks/>
          </p:cNvSpPr>
          <p:nvPr/>
        </p:nvSpPr>
        <p:spPr>
          <a:xfrm>
            <a:off x="-36512" y="-27384"/>
            <a:ext cx="9144000" cy="832520"/>
          </a:xfrm>
          <a:prstGeom prst="rect">
            <a:avLst/>
          </a:prstGeom>
        </p:spPr>
        <p:txBody>
          <a:bodyPr vert="horz" rtlCol="0" anchor="ctr">
            <a:no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a:r>
              <a:rPr lang="en-US" sz="3800" dirty="0" smtClean="0">
                <a:ln w="17780" cmpd="sng">
                  <a:solidFill>
                    <a:srgbClr val="FFFFFF"/>
                  </a:solidFill>
                  <a:prstDash val="solid"/>
                  <a:miter lim="800000"/>
                </a:ln>
                <a:solidFill>
                  <a:srgbClr val="660066"/>
                </a:solidFill>
                <a:effectLst>
                  <a:outerShdw blurRad="50800" algn="tl" rotWithShape="0">
                    <a:srgbClr val="000000"/>
                  </a:outerShdw>
                </a:effectLst>
                <a:latin typeface="Arial" panose="020B0604020202020204" pitchFamily="34" charset="0"/>
                <a:cs typeface="Arial" panose="020B0604020202020204" pitchFamily="34" charset="0"/>
              </a:rPr>
              <a:t>Model Paragraph (</a:t>
            </a:r>
            <a:r>
              <a:rPr lang="en-US" sz="3800" dirty="0" err="1" smtClean="0">
                <a:ln w="17780" cmpd="sng">
                  <a:solidFill>
                    <a:srgbClr val="FFFFFF"/>
                  </a:solidFill>
                  <a:prstDash val="solid"/>
                  <a:miter lim="800000"/>
                </a:ln>
                <a:solidFill>
                  <a:srgbClr val="660066"/>
                </a:solidFill>
                <a:effectLst>
                  <a:outerShdw blurRad="50800" algn="tl" rotWithShape="0">
                    <a:srgbClr val="000000"/>
                  </a:outerShdw>
                </a:effectLst>
                <a:latin typeface="Arial" panose="020B0604020202020204" pitchFamily="34" charset="0"/>
                <a:cs typeface="Arial" panose="020B0604020202020204" pitchFamily="34" charset="0"/>
              </a:rPr>
              <a:t>Stuctured</a:t>
            </a:r>
            <a:r>
              <a:rPr lang="en-US" sz="3800" dirty="0" smtClean="0">
                <a:ln w="17780" cmpd="sng">
                  <a:solidFill>
                    <a:srgbClr val="FFFFFF"/>
                  </a:solidFill>
                  <a:prstDash val="solid"/>
                  <a:miter lim="800000"/>
                </a:ln>
                <a:solidFill>
                  <a:srgbClr val="660066"/>
                </a:solidFill>
                <a:effectLst>
                  <a:outerShdw blurRad="50800" algn="tl" rotWithShape="0">
                    <a:srgbClr val="000000"/>
                  </a:outerShdw>
                </a:effectLst>
                <a:latin typeface="Arial" panose="020B0604020202020204" pitchFamily="34" charset="0"/>
                <a:cs typeface="Arial" panose="020B0604020202020204" pitchFamily="34" charset="0"/>
              </a:rPr>
              <a:t>)</a:t>
            </a:r>
            <a:endParaRPr lang="en-US" sz="3800" dirty="0">
              <a:ln w="17780" cmpd="sng">
                <a:solidFill>
                  <a:srgbClr val="FFFFFF"/>
                </a:solidFill>
                <a:prstDash val="solid"/>
                <a:miter lim="800000"/>
              </a:ln>
              <a:solidFill>
                <a:srgbClr val="660066"/>
              </a:solidFill>
              <a:effectLst>
                <a:outerShdw blurRad="50800" algn="tl" rotWithShape="0">
                  <a:srgbClr val="000000"/>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0271800"/>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titled.png"/>
          <p:cNvPicPr>
            <a:picLocks noChangeAspect="1"/>
          </p:cNvPicPr>
          <p:nvPr/>
        </p:nvPicPr>
        <p:blipFill>
          <a:blip r:embed="rId3" cstate="print">
            <a:alphaModFix amt="24000"/>
            <a:lum bright="5000" contrast="58000"/>
            <a:extLst>
              <a:ext uri="{28A0092B-C50C-407E-A947-70E740481C1C}">
                <a14:useLocalDpi xmlns:a14="http://schemas.microsoft.com/office/drawing/2010/main" val="0"/>
              </a:ext>
            </a:extLst>
          </a:blip>
          <a:srcRect l="5208" t="8889" r="2083" b="3333"/>
          <a:stretch>
            <a:fillRect/>
          </a:stretch>
        </p:blipFill>
        <p:spPr>
          <a:xfrm>
            <a:off x="1143000" y="152400"/>
            <a:ext cx="6781800" cy="65532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870046806"/>
              </p:ext>
            </p:extLst>
          </p:nvPr>
        </p:nvGraphicFramePr>
        <p:xfrm>
          <a:off x="1937023" y="807803"/>
          <a:ext cx="5299273" cy="6067147"/>
        </p:xfrm>
        <a:graphic>
          <a:graphicData uri="http://schemas.openxmlformats.org/presentationml/2006/ole">
            <mc:AlternateContent xmlns:mc="http://schemas.openxmlformats.org/markup-compatibility/2006">
              <mc:Choice xmlns:v="urn:schemas-microsoft-com:vml" Requires="v">
                <p:oleObj spid="_x0000_s103457" name="Document" r:id="rId5" imgW="6857129" imgH="7847903" progId="Word.Document.8">
                  <p:embed/>
                </p:oleObj>
              </mc:Choice>
              <mc:Fallback>
                <p:oleObj name="Document" r:id="rId5" imgW="6857129" imgH="7847903" progId="Word.Document.8">
                  <p:embed/>
                  <p:pic>
                    <p:nvPicPr>
                      <p:cNvPr id="0" name="Picture 2"/>
                      <p:cNvPicPr>
                        <a:picLocks noChangeAspect="1" noChangeArrowheads="1"/>
                      </p:cNvPicPr>
                      <p:nvPr/>
                    </p:nvPicPr>
                    <p:blipFill>
                      <a:blip r:embed="rId6">
                        <a:alphaModFix amt="90000"/>
                        <a:extLst>
                          <a:ext uri="{28A0092B-C50C-407E-A947-70E740481C1C}">
                            <a14:useLocalDpi xmlns:a14="http://schemas.microsoft.com/office/drawing/2010/main" val="0"/>
                          </a:ext>
                        </a:extLst>
                      </a:blip>
                      <a:srcRect/>
                      <a:stretch>
                        <a:fillRect/>
                      </a:stretch>
                    </p:blipFill>
                    <p:spPr bwMode="auto">
                      <a:xfrm>
                        <a:off x="1937023" y="807803"/>
                        <a:ext cx="5299273" cy="6067147"/>
                      </a:xfrm>
                      <a:prstGeom prst="rect">
                        <a:avLst/>
                      </a:prstGeom>
                      <a:solidFill>
                        <a:srgbClr val="D3EEF5">
                          <a:alpha val="90195"/>
                        </a:srgbClr>
                      </a:solidFill>
                    </p:spPr>
                  </p:pic>
                </p:oleObj>
              </mc:Fallback>
            </mc:AlternateContent>
          </a:graphicData>
        </a:graphic>
      </p:graphicFrame>
      <p:sp>
        <p:nvSpPr>
          <p:cNvPr id="10" name="1 Título"/>
          <p:cNvSpPr txBox="1">
            <a:spLocks/>
          </p:cNvSpPr>
          <p:nvPr/>
        </p:nvSpPr>
        <p:spPr>
          <a:xfrm>
            <a:off x="35496" y="44624"/>
            <a:ext cx="9108504" cy="720080"/>
          </a:xfrm>
          <a:prstGeom prst="rect">
            <a:avLst/>
          </a:prstGeom>
        </p:spPr>
        <p:txBody>
          <a:bodyPr vert="horz" rtlCol="0" anchor="ctr">
            <a:no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_tradnl" sz="3300" b="1" i="0" u="none" strike="noStrike" kern="1200" cap="none" spc="0" normalizeH="0" baseline="0" noProof="0"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Example: Efficient Teacher Assessment</a:t>
            </a:r>
            <a:endParaRPr kumimoji="0" lang="es-ES_tradnl" sz="33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extLst>
      <p:ext uri="{BB962C8B-B14F-4D97-AF65-F5344CB8AC3E}">
        <p14:creationId xmlns:p14="http://schemas.microsoft.com/office/powerpoint/2010/main" val="3123367349"/>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Untitled.png"/>
          <p:cNvPicPr>
            <a:picLocks noChangeAspect="1"/>
          </p:cNvPicPr>
          <p:nvPr/>
        </p:nvPicPr>
        <p:blipFill>
          <a:blip r:embed="rId3" cstate="print">
            <a:alphaModFix amt="24000"/>
            <a:lum bright="5000" contrast="58000"/>
            <a:extLst>
              <a:ext uri="{28A0092B-C50C-407E-A947-70E740481C1C}">
                <a14:useLocalDpi xmlns:a14="http://schemas.microsoft.com/office/drawing/2010/main" val="0"/>
              </a:ext>
            </a:extLst>
          </a:blip>
          <a:srcRect l="5208" t="8889" r="2083" b="3333"/>
          <a:stretch>
            <a:fillRect/>
          </a:stretch>
        </p:blipFill>
        <p:spPr>
          <a:xfrm>
            <a:off x="1143000" y="152400"/>
            <a:ext cx="6781800" cy="6553200"/>
          </a:xfrm>
          <a:prstGeom prst="rect">
            <a:avLst/>
          </a:prstGeom>
        </p:spPr>
      </p:pic>
      <p:sp>
        <p:nvSpPr>
          <p:cNvPr id="10" name="Title 1"/>
          <p:cNvSpPr>
            <a:spLocks noGrp="1"/>
          </p:cNvSpPr>
          <p:nvPr>
            <p:ph type="title"/>
          </p:nvPr>
        </p:nvSpPr>
        <p:spPr>
          <a:xfrm>
            <a:off x="0" y="2564904"/>
            <a:ext cx="9144000" cy="1728192"/>
          </a:xfrm>
        </p:spPr>
        <p:txBody>
          <a:bodyPr>
            <a:noAutofit/>
          </a:bodyPr>
          <a:lstStyle/>
          <a:p>
            <a:pPr algn="ctr"/>
            <a:r>
              <a:rPr lang="en-US" sz="4800" dirty="0" smtClean="0">
                <a:ln w="17780" cmpd="sng">
                  <a:solidFill>
                    <a:srgbClr val="FFFFFF"/>
                  </a:solidFill>
                  <a:prstDash val="solid"/>
                  <a:miter lim="800000"/>
                </a:ln>
                <a:solidFill>
                  <a:srgbClr val="9900CC"/>
                </a:solidFill>
                <a:effectLst>
                  <a:outerShdw blurRad="50800" algn="tl" rotWithShape="0">
                    <a:srgbClr val="000000"/>
                  </a:outerShdw>
                </a:effectLst>
                <a:latin typeface="Arial" panose="020B0604020202020204" pitchFamily="34" charset="0"/>
                <a:cs typeface="Arial" panose="020B0604020202020204" pitchFamily="34" charset="0"/>
              </a:rPr>
              <a:t>2.  Peer and self-assessment: Hallelujah!!</a:t>
            </a:r>
            <a:endParaRPr lang="en-US" sz="4800" b="1" dirty="0">
              <a:ln w="17780" cmpd="sng">
                <a:solidFill>
                  <a:srgbClr val="FFFFFF"/>
                </a:solidFill>
                <a:prstDash val="solid"/>
                <a:miter lim="800000"/>
              </a:ln>
              <a:solidFill>
                <a:srgbClr val="660066"/>
              </a:solidFill>
              <a:effectLst>
                <a:outerShdw blurRad="50800" algn="tl" rotWithShape="0">
                  <a:srgbClr val="000000"/>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597858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ntitled.png"/>
          <p:cNvPicPr>
            <a:picLocks noChangeAspect="1"/>
          </p:cNvPicPr>
          <p:nvPr/>
        </p:nvPicPr>
        <p:blipFill>
          <a:blip r:embed="rId2" cstate="print">
            <a:alphaModFix amt="24000"/>
            <a:lum bright="5000" contrast="58000"/>
            <a:extLst>
              <a:ext uri="{28A0092B-C50C-407E-A947-70E740481C1C}">
                <a14:useLocalDpi xmlns:a14="http://schemas.microsoft.com/office/drawing/2010/main" val="0"/>
              </a:ext>
            </a:extLst>
          </a:blip>
          <a:srcRect l="5208" t="8889" r="2083" b="3333"/>
          <a:stretch>
            <a:fillRect/>
          </a:stretch>
        </p:blipFill>
        <p:spPr>
          <a:xfrm>
            <a:off x="1259632" y="188640"/>
            <a:ext cx="6781800" cy="6553200"/>
          </a:xfrm>
          <a:prstGeom prst="rect">
            <a:avLst/>
          </a:prstGeom>
        </p:spPr>
      </p:pic>
      <p:sp>
        <p:nvSpPr>
          <p:cNvPr id="3" name="2 Subtítulo"/>
          <p:cNvSpPr>
            <a:spLocks noGrp="1"/>
          </p:cNvSpPr>
          <p:nvPr>
            <p:ph idx="1"/>
          </p:nvPr>
        </p:nvSpPr>
        <p:spPr>
          <a:xfrm>
            <a:off x="251520" y="1052736"/>
            <a:ext cx="8568952" cy="4464496"/>
          </a:xfrm>
        </p:spPr>
        <p:txBody>
          <a:bodyPr>
            <a:noAutofit/>
          </a:bodyPr>
          <a:lstStyle/>
          <a:p>
            <a:pPr marL="357188" indent="-357188">
              <a:spcBef>
                <a:spcPct val="0"/>
              </a:spcBef>
              <a:buClrTx/>
              <a:buSzPct val="100000"/>
              <a:buFont typeface="Arial"/>
              <a:buChar char="•"/>
              <a:tabLst>
                <a:tab pos="1314450" algn="l"/>
              </a:tabLst>
            </a:pPr>
            <a:r>
              <a:rPr lang="es-ES_tradnl" altLang="en-US" sz="3200" b="1" dirty="0" err="1" smtClean="0">
                <a:latin typeface="Comic Sans MS" panose="030F0702030302020204" pitchFamily="66" charset="0"/>
              </a:rPr>
              <a:t>It</a:t>
            </a:r>
            <a:r>
              <a:rPr lang="es-ES_tradnl" altLang="en-US" sz="3200" b="1" dirty="0" smtClean="0">
                <a:latin typeface="Comic Sans MS" panose="030F0702030302020204" pitchFamily="66" charset="0"/>
              </a:rPr>
              <a:t> </a:t>
            </a:r>
            <a:r>
              <a:rPr lang="es-ES_tradnl" altLang="en-US" sz="3200" b="1" dirty="0" err="1" smtClean="0">
                <a:latin typeface="Comic Sans MS" panose="030F0702030302020204" pitchFamily="66" charset="0"/>
              </a:rPr>
              <a:t>doesn’t</a:t>
            </a:r>
            <a:r>
              <a:rPr lang="es-ES_tradnl" altLang="en-US" sz="3200" b="1" dirty="0" smtClean="0">
                <a:latin typeface="Comic Sans MS" panose="030F0702030302020204" pitchFamily="66" charset="0"/>
              </a:rPr>
              <a:t> mean </a:t>
            </a:r>
            <a:r>
              <a:rPr lang="es-ES_tradnl" altLang="en-US" sz="3200" b="1" dirty="0" err="1" smtClean="0">
                <a:latin typeface="Comic Sans MS" panose="030F0702030302020204" pitchFamily="66" charset="0"/>
              </a:rPr>
              <a:t>students</a:t>
            </a:r>
            <a:r>
              <a:rPr lang="es-ES_tradnl" altLang="en-US" sz="3200" b="1" dirty="0" smtClean="0">
                <a:latin typeface="Comic Sans MS" panose="030F0702030302020204" pitchFamily="66" charset="0"/>
              </a:rPr>
              <a:t> grade </a:t>
            </a:r>
            <a:r>
              <a:rPr lang="es-ES_tradnl" altLang="en-US" sz="3200" b="1" dirty="0" err="1" smtClean="0">
                <a:latin typeface="Comic Sans MS" panose="030F0702030302020204" pitchFamily="66" charset="0"/>
              </a:rPr>
              <a:t>each</a:t>
            </a:r>
            <a:r>
              <a:rPr lang="es-ES_tradnl" altLang="en-US" sz="3200" b="1" dirty="0" smtClean="0">
                <a:latin typeface="Comic Sans MS" panose="030F0702030302020204" pitchFamily="66" charset="0"/>
              </a:rPr>
              <a:t> </a:t>
            </a:r>
            <a:r>
              <a:rPr lang="es-ES_tradnl" altLang="en-US" sz="3200" b="1" dirty="0" err="1" smtClean="0">
                <a:latin typeface="Comic Sans MS" panose="030F0702030302020204" pitchFamily="66" charset="0"/>
              </a:rPr>
              <a:t>other</a:t>
            </a:r>
            <a:r>
              <a:rPr lang="es-ES_tradnl" altLang="en-US" sz="3200" b="1" dirty="0" smtClean="0">
                <a:latin typeface="Comic Sans MS" panose="030F0702030302020204" pitchFamily="66" charset="0"/>
              </a:rPr>
              <a:t> </a:t>
            </a:r>
            <a:r>
              <a:rPr lang="es-ES_tradnl" altLang="en-US" sz="3200" b="1" dirty="0" err="1" smtClean="0">
                <a:latin typeface="Comic Sans MS" panose="030F0702030302020204" pitchFamily="66" charset="0"/>
              </a:rPr>
              <a:t>instead</a:t>
            </a:r>
            <a:r>
              <a:rPr lang="es-ES_tradnl" altLang="en-US" sz="3200" b="1" dirty="0" smtClean="0">
                <a:latin typeface="Comic Sans MS" panose="030F0702030302020204" pitchFamily="66" charset="0"/>
              </a:rPr>
              <a:t> of </a:t>
            </a:r>
            <a:r>
              <a:rPr lang="es-ES_tradnl" altLang="en-US" sz="3200" b="1" dirty="0" err="1" smtClean="0">
                <a:latin typeface="Comic Sans MS" panose="030F0702030302020204" pitchFamily="66" charset="0"/>
              </a:rPr>
              <a:t>the</a:t>
            </a:r>
            <a:r>
              <a:rPr lang="es-ES_tradnl" altLang="en-US" sz="3200" b="1" dirty="0" smtClean="0">
                <a:latin typeface="Comic Sans MS" panose="030F0702030302020204" pitchFamily="66" charset="0"/>
              </a:rPr>
              <a:t> </a:t>
            </a:r>
            <a:r>
              <a:rPr lang="es-ES_tradnl" altLang="en-US" sz="3200" b="1" dirty="0" err="1" smtClean="0">
                <a:latin typeface="Comic Sans MS" panose="030F0702030302020204" pitchFamily="66" charset="0"/>
              </a:rPr>
              <a:t>teacher</a:t>
            </a:r>
            <a:endParaRPr lang="es-ES_tradnl" altLang="en-US" sz="3200" b="1" dirty="0" smtClean="0">
              <a:solidFill>
                <a:schemeClr val="tx1"/>
              </a:solidFill>
              <a:latin typeface="Comic Sans MS" panose="030F0702030302020204" pitchFamily="66" charset="0"/>
            </a:endParaRPr>
          </a:p>
          <a:p>
            <a:pPr marL="357188" marR="0" indent="-357188" algn="l">
              <a:spcBef>
                <a:spcPct val="0"/>
              </a:spcBef>
              <a:buClrTx/>
              <a:buSzPct val="100000"/>
              <a:buFont typeface="Arial"/>
              <a:buChar char="•"/>
              <a:tabLst>
                <a:tab pos="1314450" algn="l"/>
              </a:tabLst>
            </a:pPr>
            <a:r>
              <a:rPr lang="es-ES_tradnl" altLang="en-US" sz="3200" b="1" dirty="0" smtClean="0">
                <a:solidFill>
                  <a:schemeClr val="tx1"/>
                </a:solidFill>
                <a:latin typeface="Comic Sans MS" panose="030F0702030302020204" pitchFamily="66" charset="0"/>
              </a:rPr>
              <a:t>Works </a:t>
            </a:r>
            <a:r>
              <a:rPr lang="es-ES_tradnl" altLang="en-US" sz="3200" b="1" dirty="0" err="1" smtClean="0">
                <a:solidFill>
                  <a:schemeClr val="tx1"/>
                </a:solidFill>
                <a:latin typeface="Comic Sans MS" panose="030F0702030302020204" pitchFamily="66" charset="0"/>
              </a:rPr>
              <a:t>best</a:t>
            </a:r>
            <a:r>
              <a:rPr lang="es-ES_tradnl" altLang="en-US" sz="3200" b="1" dirty="0" smtClean="0">
                <a:solidFill>
                  <a:schemeClr val="tx1"/>
                </a:solidFill>
                <a:latin typeface="Comic Sans MS" panose="030F0702030302020204" pitchFamily="66" charset="0"/>
              </a:rPr>
              <a:t> </a:t>
            </a:r>
            <a:r>
              <a:rPr lang="es-ES_tradnl" altLang="en-US" sz="3200" b="1" dirty="0" err="1" smtClean="0">
                <a:solidFill>
                  <a:schemeClr val="tx1"/>
                </a:solidFill>
                <a:latin typeface="Comic Sans MS" panose="030F0702030302020204" pitchFamily="66" charset="0"/>
              </a:rPr>
              <a:t>for</a:t>
            </a:r>
            <a:r>
              <a:rPr lang="es-ES_tradnl" altLang="en-US" sz="3200" b="1" dirty="0" smtClean="0">
                <a:solidFill>
                  <a:schemeClr val="tx1"/>
                </a:solidFill>
                <a:latin typeface="Comic Sans MS" panose="030F0702030302020204" pitchFamily="66" charset="0"/>
              </a:rPr>
              <a:t> </a:t>
            </a:r>
            <a:r>
              <a:rPr lang="es-ES_tradnl" altLang="en-US" sz="3200" b="1" dirty="0" err="1" smtClean="0">
                <a:solidFill>
                  <a:schemeClr val="tx1"/>
                </a:solidFill>
                <a:latin typeface="Comic Sans MS" panose="030F0702030302020204" pitchFamily="66" charset="0"/>
              </a:rPr>
              <a:t>topics</a:t>
            </a:r>
            <a:r>
              <a:rPr lang="es-ES_tradnl" altLang="en-US" sz="3200" b="1" dirty="0" smtClean="0">
                <a:solidFill>
                  <a:schemeClr val="tx1"/>
                </a:solidFill>
                <a:latin typeface="Comic Sans MS" panose="030F0702030302020204" pitchFamily="66" charset="0"/>
              </a:rPr>
              <a:t> </a:t>
            </a:r>
            <a:r>
              <a:rPr lang="es-ES_tradnl" altLang="en-US" sz="3200" b="1" dirty="0" err="1" smtClean="0">
                <a:solidFill>
                  <a:schemeClr val="tx1"/>
                </a:solidFill>
                <a:latin typeface="Comic Sans MS" panose="030F0702030302020204" pitchFamily="66" charset="0"/>
              </a:rPr>
              <a:t>that</a:t>
            </a:r>
            <a:r>
              <a:rPr lang="es-ES_tradnl" altLang="en-US" sz="3200" b="1" dirty="0" smtClean="0">
                <a:solidFill>
                  <a:schemeClr val="tx1"/>
                </a:solidFill>
                <a:latin typeface="Comic Sans MS" panose="030F0702030302020204" pitchFamily="66" charset="0"/>
              </a:rPr>
              <a:t> </a:t>
            </a:r>
            <a:r>
              <a:rPr lang="es-ES_tradnl" altLang="en-US" sz="3200" b="1" dirty="0" err="1" smtClean="0">
                <a:solidFill>
                  <a:schemeClr val="tx1"/>
                </a:solidFill>
                <a:latin typeface="Comic Sans MS" panose="030F0702030302020204" pitchFamily="66" charset="0"/>
              </a:rPr>
              <a:t>students</a:t>
            </a:r>
            <a:r>
              <a:rPr lang="es-ES_tradnl" altLang="en-US" sz="3200" b="1" dirty="0" smtClean="0">
                <a:solidFill>
                  <a:schemeClr val="tx1"/>
                </a:solidFill>
                <a:latin typeface="Comic Sans MS" panose="030F0702030302020204" pitchFamily="66" charset="0"/>
              </a:rPr>
              <a:t> are </a:t>
            </a:r>
            <a:r>
              <a:rPr lang="es-ES_tradnl" altLang="en-US" sz="3200" b="1" dirty="0" err="1" smtClean="0">
                <a:solidFill>
                  <a:schemeClr val="tx1"/>
                </a:solidFill>
                <a:latin typeface="Comic Sans MS" panose="030F0702030302020204" pitchFamily="66" charset="0"/>
              </a:rPr>
              <a:t>already</a:t>
            </a:r>
            <a:r>
              <a:rPr lang="es-ES_tradnl" altLang="en-US" sz="3200" b="1" dirty="0" smtClean="0">
                <a:solidFill>
                  <a:schemeClr val="tx1"/>
                </a:solidFill>
                <a:latin typeface="Comic Sans MS" panose="030F0702030302020204" pitchFamily="66" charset="0"/>
              </a:rPr>
              <a:t> </a:t>
            </a:r>
            <a:r>
              <a:rPr lang="es-ES_tradnl" altLang="en-US" sz="3200" b="1" dirty="0" err="1" smtClean="0">
                <a:solidFill>
                  <a:schemeClr val="tx1"/>
                </a:solidFill>
                <a:latin typeface="Comic Sans MS" panose="030F0702030302020204" pitchFamily="66" charset="0"/>
              </a:rPr>
              <a:t>expected</a:t>
            </a:r>
            <a:r>
              <a:rPr lang="es-ES_tradnl" altLang="en-US" sz="3200" b="1" dirty="0" smtClean="0">
                <a:solidFill>
                  <a:schemeClr val="tx1"/>
                </a:solidFill>
                <a:latin typeface="Comic Sans MS" panose="030F0702030302020204" pitchFamily="66" charset="0"/>
              </a:rPr>
              <a:t> </a:t>
            </a:r>
            <a:r>
              <a:rPr lang="es-ES_tradnl" altLang="en-US" sz="3200" b="1" dirty="0" err="1" smtClean="0">
                <a:solidFill>
                  <a:schemeClr val="tx1"/>
                </a:solidFill>
                <a:latin typeface="Comic Sans MS" panose="030F0702030302020204" pitchFamily="66" charset="0"/>
              </a:rPr>
              <a:t>to</a:t>
            </a:r>
            <a:r>
              <a:rPr lang="es-ES_tradnl" altLang="en-US" sz="3200" b="1" dirty="0" smtClean="0">
                <a:solidFill>
                  <a:schemeClr val="tx1"/>
                </a:solidFill>
                <a:latin typeface="Comic Sans MS" panose="030F0702030302020204" pitchFamily="66" charset="0"/>
              </a:rPr>
              <a:t> </a:t>
            </a:r>
            <a:r>
              <a:rPr lang="es-ES_tradnl" altLang="en-US" sz="3200" b="1" dirty="0" err="1" smtClean="0">
                <a:solidFill>
                  <a:schemeClr val="tx1"/>
                </a:solidFill>
                <a:latin typeface="Comic Sans MS" panose="030F0702030302020204" pitchFamily="66" charset="0"/>
              </a:rPr>
              <a:t>know</a:t>
            </a:r>
            <a:endParaRPr lang="es-ES_tradnl" altLang="en-US" sz="3200" b="1" dirty="0" smtClean="0">
              <a:solidFill>
                <a:schemeClr val="tx1"/>
              </a:solidFill>
              <a:latin typeface="Comic Sans MS" panose="030F0702030302020204" pitchFamily="66" charset="0"/>
            </a:endParaRPr>
          </a:p>
          <a:p>
            <a:pPr marL="357188" marR="0" indent="-357188" algn="l">
              <a:spcBef>
                <a:spcPct val="0"/>
              </a:spcBef>
              <a:buClrTx/>
              <a:buSzPct val="100000"/>
              <a:buFont typeface="Arial"/>
              <a:buChar char="•"/>
              <a:tabLst>
                <a:tab pos="1314450" algn="l"/>
              </a:tabLst>
            </a:pPr>
            <a:r>
              <a:rPr lang="es-ES_tradnl" altLang="en-US" sz="3200" b="1" dirty="0" err="1" smtClean="0">
                <a:solidFill>
                  <a:schemeClr val="tx1"/>
                </a:solidFill>
                <a:latin typeface="Comic Sans MS" panose="030F0702030302020204" pitchFamily="66" charset="0"/>
              </a:rPr>
              <a:t>Students</a:t>
            </a:r>
            <a:r>
              <a:rPr lang="es-ES_tradnl" altLang="en-US" sz="3200" b="1" dirty="0" smtClean="0">
                <a:solidFill>
                  <a:schemeClr val="tx1"/>
                </a:solidFill>
                <a:latin typeface="Comic Sans MS" panose="030F0702030302020204" pitchFamily="66" charset="0"/>
              </a:rPr>
              <a:t> </a:t>
            </a:r>
            <a:r>
              <a:rPr lang="es-ES_tradnl" altLang="en-US" sz="3200" b="1" dirty="0" err="1">
                <a:solidFill>
                  <a:schemeClr val="tx1"/>
                </a:solidFill>
                <a:latin typeface="Comic Sans MS" panose="030F0702030302020204" pitchFamily="66" charset="0"/>
              </a:rPr>
              <a:t>learn</a:t>
            </a:r>
            <a:r>
              <a:rPr lang="es-ES_tradnl" altLang="en-US" sz="3200" b="1" dirty="0">
                <a:solidFill>
                  <a:schemeClr val="tx1"/>
                </a:solidFill>
                <a:latin typeface="Comic Sans MS" panose="030F0702030302020204" pitchFamily="66" charset="0"/>
              </a:rPr>
              <a:t> </a:t>
            </a:r>
            <a:r>
              <a:rPr lang="es-ES_tradnl" altLang="en-US" sz="3200" b="1" dirty="0" err="1">
                <a:solidFill>
                  <a:schemeClr val="tx1"/>
                </a:solidFill>
                <a:latin typeface="Comic Sans MS" panose="030F0702030302020204" pitchFamily="66" charset="0"/>
              </a:rPr>
              <a:t>from</a:t>
            </a:r>
            <a:r>
              <a:rPr lang="es-ES_tradnl" altLang="en-US" sz="3200" b="1" dirty="0">
                <a:solidFill>
                  <a:schemeClr val="tx1"/>
                </a:solidFill>
                <a:latin typeface="Comic Sans MS" panose="030F0702030302020204" pitchFamily="66" charset="0"/>
              </a:rPr>
              <a:t> </a:t>
            </a:r>
            <a:r>
              <a:rPr lang="es-ES_tradnl" altLang="en-US" sz="3200" b="1" dirty="0" err="1">
                <a:solidFill>
                  <a:schemeClr val="tx1"/>
                </a:solidFill>
                <a:latin typeface="Comic Sans MS" panose="030F0702030302020204" pitchFamily="66" charset="0"/>
              </a:rPr>
              <a:t>their</a:t>
            </a:r>
            <a:r>
              <a:rPr lang="es-ES_tradnl" altLang="en-US" sz="3200" b="1" dirty="0">
                <a:solidFill>
                  <a:schemeClr val="tx1"/>
                </a:solidFill>
                <a:latin typeface="Comic Sans MS" panose="030F0702030302020204" pitchFamily="66" charset="0"/>
              </a:rPr>
              <a:t> </a:t>
            </a:r>
            <a:r>
              <a:rPr lang="es-ES_tradnl" altLang="en-US" sz="3200" b="1" dirty="0" err="1">
                <a:solidFill>
                  <a:schemeClr val="tx1"/>
                </a:solidFill>
                <a:latin typeface="Comic Sans MS" panose="030F0702030302020204" pitchFamily="66" charset="0"/>
              </a:rPr>
              <a:t>peers</a:t>
            </a:r>
            <a:r>
              <a:rPr lang="es-ES_tradnl" altLang="en-US" sz="3200" b="1" dirty="0">
                <a:solidFill>
                  <a:schemeClr val="tx1"/>
                </a:solidFill>
                <a:latin typeface="Comic Sans MS" panose="030F0702030302020204" pitchFamily="66" charset="0"/>
              </a:rPr>
              <a:t> and </a:t>
            </a:r>
            <a:r>
              <a:rPr lang="es-ES_tradnl" altLang="en-US" sz="3200" b="1" dirty="0" err="1">
                <a:solidFill>
                  <a:schemeClr val="tx1"/>
                </a:solidFill>
                <a:latin typeface="Comic Sans MS" panose="030F0702030302020204" pitchFamily="66" charset="0"/>
              </a:rPr>
              <a:t>while</a:t>
            </a:r>
            <a:r>
              <a:rPr lang="es-ES_tradnl" altLang="en-US" sz="3200" b="1" dirty="0">
                <a:solidFill>
                  <a:schemeClr val="tx1"/>
                </a:solidFill>
                <a:latin typeface="Comic Sans MS" panose="030F0702030302020204" pitchFamily="66" charset="0"/>
              </a:rPr>
              <a:t> </a:t>
            </a:r>
            <a:r>
              <a:rPr lang="es-ES_tradnl" altLang="en-US" sz="3200" b="1" dirty="0" err="1">
                <a:solidFill>
                  <a:schemeClr val="tx1"/>
                </a:solidFill>
                <a:latin typeface="Comic Sans MS" panose="030F0702030302020204" pitchFamily="66" charset="0"/>
              </a:rPr>
              <a:t>they’re</a:t>
            </a:r>
            <a:r>
              <a:rPr lang="es-ES_tradnl" altLang="en-US" sz="3200" b="1" dirty="0">
                <a:solidFill>
                  <a:schemeClr val="tx1"/>
                </a:solidFill>
                <a:latin typeface="Comic Sans MS" panose="030F0702030302020204" pitchFamily="66" charset="0"/>
              </a:rPr>
              <a:t> </a:t>
            </a:r>
            <a:r>
              <a:rPr lang="es-ES_tradnl" altLang="en-US" sz="3200" b="1" dirty="0" err="1">
                <a:solidFill>
                  <a:schemeClr val="tx1"/>
                </a:solidFill>
                <a:latin typeface="Comic Sans MS" panose="030F0702030302020204" pitchFamily="66" charset="0"/>
              </a:rPr>
              <a:t>assessing</a:t>
            </a:r>
            <a:r>
              <a:rPr lang="es-ES_tradnl" altLang="en-US" sz="3200" b="1" dirty="0">
                <a:solidFill>
                  <a:schemeClr val="tx1"/>
                </a:solidFill>
                <a:latin typeface="Comic Sans MS" panose="030F0702030302020204" pitchFamily="66" charset="0"/>
              </a:rPr>
              <a:t> </a:t>
            </a:r>
            <a:r>
              <a:rPr lang="es-ES_tradnl" altLang="en-US" sz="3200" b="1" dirty="0" err="1" smtClean="0">
                <a:solidFill>
                  <a:schemeClr val="tx1"/>
                </a:solidFill>
                <a:latin typeface="Comic Sans MS" panose="030F0702030302020204" pitchFamily="66" charset="0"/>
              </a:rPr>
              <a:t>others</a:t>
            </a:r>
            <a:endParaRPr lang="es-ES_tradnl" altLang="en-US" sz="3200" b="1" dirty="0">
              <a:solidFill>
                <a:schemeClr val="tx1"/>
              </a:solidFill>
              <a:latin typeface="Comic Sans MS" panose="030F0702030302020204" pitchFamily="66" charset="0"/>
            </a:endParaRPr>
          </a:p>
        </p:txBody>
      </p:sp>
      <p:pic>
        <p:nvPicPr>
          <p:cNvPr id="19460" name="Picture 3" descr="C:\Documents and Settings\alejandra.davila\Mis documentos\Mis imágenes\large classes\peer grad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9274" y="4077072"/>
            <a:ext cx="2936902" cy="2664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1 Título"/>
          <p:cNvSpPr txBox="1">
            <a:spLocks/>
          </p:cNvSpPr>
          <p:nvPr/>
        </p:nvSpPr>
        <p:spPr>
          <a:xfrm>
            <a:off x="0" y="116632"/>
            <a:ext cx="9144000" cy="792088"/>
          </a:xfrm>
          <a:prstGeom prst="rect">
            <a:avLst/>
          </a:prstGeom>
        </p:spPr>
        <p:txBody>
          <a:bodyPr vert="horz" anchor="b">
            <a:noAutofit/>
            <a:scene3d>
              <a:camera prst="orthographicFront"/>
              <a:lightRig rig="soft" dir="t"/>
            </a:scene3d>
            <a:sp3d prstMaterial="softEdge">
              <a:bevelT w="25400" h="25400"/>
            </a:sp3d>
          </a:bodyPr>
          <a:lstStyle>
            <a:lvl1pPr algn="r" rtl="0" fontAlgn="base">
              <a:spcBef>
                <a:spcPct val="0"/>
              </a:spcBef>
              <a:spcAft>
                <a:spcPct val="0"/>
              </a:spcAft>
              <a:defRPr sz="48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fontAlgn="auto">
              <a:spcAft>
                <a:spcPts val="0"/>
              </a:spcAft>
              <a:defRPr/>
            </a:pPr>
            <a:r>
              <a:rPr lang="es-ES_tradnl" sz="3800" dirty="0" smtClean="0">
                <a:solidFill>
                  <a:srgbClr val="9900CC"/>
                </a:solidFill>
                <a:latin typeface="Algerian" pitchFamily="82" charset="0"/>
              </a:rPr>
              <a:t>Peer and </a:t>
            </a:r>
            <a:r>
              <a:rPr lang="es-ES_tradnl" sz="3800" dirty="0" err="1" smtClean="0">
                <a:solidFill>
                  <a:srgbClr val="9900CC"/>
                </a:solidFill>
                <a:latin typeface="Algerian" pitchFamily="82" charset="0"/>
              </a:rPr>
              <a:t>Self-Assessment</a:t>
            </a:r>
            <a:r>
              <a:rPr lang="es-ES_tradnl" sz="3800" dirty="0" smtClean="0">
                <a:solidFill>
                  <a:srgbClr val="9900CC"/>
                </a:solidFill>
                <a:latin typeface="Algerian" pitchFamily="82" charset="0"/>
              </a:rPr>
              <a:t> </a:t>
            </a:r>
            <a:endParaRPr lang="es-ES_tradnl" sz="3800" dirty="0"/>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ntitled.png"/>
          <p:cNvPicPr>
            <a:picLocks noChangeAspect="1"/>
          </p:cNvPicPr>
          <p:nvPr/>
        </p:nvPicPr>
        <p:blipFill>
          <a:blip r:embed="rId2" cstate="print">
            <a:alphaModFix amt="24000"/>
            <a:lum bright="5000" contrast="58000"/>
            <a:extLst>
              <a:ext uri="{28A0092B-C50C-407E-A947-70E740481C1C}">
                <a14:useLocalDpi xmlns:a14="http://schemas.microsoft.com/office/drawing/2010/main" val="0"/>
              </a:ext>
            </a:extLst>
          </a:blip>
          <a:srcRect l="5208" t="8889" r="2083" b="3333"/>
          <a:stretch>
            <a:fillRect/>
          </a:stretch>
        </p:blipFill>
        <p:spPr>
          <a:xfrm>
            <a:off x="1143000" y="260176"/>
            <a:ext cx="6781800" cy="6553200"/>
          </a:xfrm>
          <a:prstGeom prst="rect">
            <a:avLst/>
          </a:prstGeom>
        </p:spPr>
      </p:pic>
      <p:sp>
        <p:nvSpPr>
          <p:cNvPr id="3" name="2 Subtítulo"/>
          <p:cNvSpPr>
            <a:spLocks noGrp="1"/>
          </p:cNvSpPr>
          <p:nvPr>
            <p:ph idx="1"/>
          </p:nvPr>
        </p:nvSpPr>
        <p:spPr>
          <a:xfrm>
            <a:off x="179512" y="977082"/>
            <a:ext cx="8784976" cy="4036094"/>
          </a:xfrm>
        </p:spPr>
        <p:txBody>
          <a:bodyPr>
            <a:noAutofit/>
          </a:bodyPr>
          <a:lstStyle/>
          <a:p>
            <a:pPr marL="357188" indent="-357188">
              <a:spcBef>
                <a:spcPct val="0"/>
              </a:spcBef>
              <a:buClrTx/>
              <a:buSzPct val="100000"/>
              <a:buFont typeface="Arial"/>
              <a:buChar char="•"/>
              <a:tabLst>
                <a:tab pos="1314450" algn="l"/>
              </a:tabLst>
            </a:pPr>
            <a:r>
              <a:rPr lang="es-ES_tradnl" altLang="en-US" sz="3200" b="1" dirty="0" err="1" smtClean="0">
                <a:latin typeface="Comic Sans MS" panose="030F0702030302020204" pitchFamily="66" charset="0"/>
              </a:rPr>
              <a:t>Students</a:t>
            </a:r>
            <a:r>
              <a:rPr lang="es-ES_tradnl" altLang="en-US" sz="3200" b="1" dirty="0" smtClean="0">
                <a:latin typeface="Comic Sans MS" panose="030F0702030302020204" pitchFamily="66" charset="0"/>
              </a:rPr>
              <a:t> use </a:t>
            </a:r>
            <a:r>
              <a:rPr lang="es-ES_tradnl" altLang="en-US" sz="3200" b="1" dirty="0" err="1" smtClean="0">
                <a:latin typeface="Comic Sans MS" panose="030F0702030302020204" pitchFamily="66" charset="0"/>
              </a:rPr>
              <a:t>checklists</a:t>
            </a:r>
            <a:r>
              <a:rPr lang="es-ES_tradnl" altLang="en-US" sz="3200" b="1" dirty="0" smtClean="0">
                <a:latin typeface="Comic Sans MS" panose="030F0702030302020204" pitchFamily="66" charset="0"/>
              </a:rPr>
              <a:t>/</a:t>
            </a:r>
            <a:r>
              <a:rPr lang="es-ES_tradnl" altLang="en-US" sz="3200" b="1" dirty="0" err="1" smtClean="0">
                <a:latin typeface="Comic Sans MS" panose="030F0702030302020204" pitchFamily="66" charset="0"/>
              </a:rPr>
              <a:t>graphic</a:t>
            </a:r>
            <a:r>
              <a:rPr lang="es-ES_tradnl" altLang="en-US" sz="3200" b="1" dirty="0">
                <a:latin typeface="Comic Sans MS" panose="030F0702030302020204" pitchFamily="66" charset="0"/>
              </a:rPr>
              <a:t> </a:t>
            </a:r>
            <a:r>
              <a:rPr lang="es-ES_tradnl" altLang="en-US" sz="3200" b="1" dirty="0" err="1" smtClean="0">
                <a:latin typeface="Comic Sans MS" panose="030F0702030302020204" pitchFamily="66" charset="0"/>
              </a:rPr>
              <a:t>organizers</a:t>
            </a:r>
            <a:r>
              <a:rPr lang="es-ES_tradnl" altLang="en-US" sz="3200" b="1" dirty="0" smtClean="0">
                <a:latin typeface="Comic Sans MS" panose="030F0702030302020204" pitchFamily="66" charset="0"/>
              </a:rPr>
              <a:t> </a:t>
            </a:r>
            <a:r>
              <a:rPr lang="es-ES_tradnl" altLang="en-US" sz="3200" b="1" dirty="0" err="1" smtClean="0">
                <a:latin typeface="Comic Sans MS" panose="030F0702030302020204" pitchFamily="66" charset="0"/>
              </a:rPr>
              <a:t>with</a:t>
            </a:r>
            <a:r>
              <a:rPr lang="es-ES_tradnl" altLang="en-US" sz="3200" b="1" dirty="0" smtClean="0">
                <a:latin typeface="Comic Sans MS" panose="030F0702030302020204" pitchFamily="66" charset="0"/>
              </a:rPr>
              <a:t> </a:t>
            </a:r>
            <a:r>
              <a:rPr lang="es-ES_tradnl" altLang="en-US" sz="3200" b="1" dirty="0" err="1" smtClean="0">
                <a:latin typeface="Comic Sans MS" panose="030F0702030302020204" pitchFamily="66" charset="0"/>
              </a:rPr>
              <a:t>peers</a:t>
            </a:r>
            <a:r>
              <a:rPr lang="es-ES_tradnl" altLang="en-US" sz="3200" b="1" dirty="0" smtClean="0">
                <a:latin typeface="Comic Sans MS" panose="030F0702030302020204" pitchFamily="66" charset="0"/>
              </a:rPr>
              <a:t> </a:t>
            </a:r>
            <a:r>
              <a:rPr lang="es-ES_tradnl" altLang="en-US" sz="3200" b="1" dirty="0" err="1" smtClean="0">
                <a:latin typeface="Comic Sans MS" panose="030F0702030302020204" pitchFamily="66" charset="0"/>
              </a:rPr>
              <a:t>or</a:t>
            </a:r>
            <a:r>
              <a:rPr lang="es-ES_tradnl" altLang="en-US" sz="3200" b="1" dirty="0" smtClean="0">
                <a:latin typeface="Comic Sans MS" panose="030F0702030302020204" pitchFamily="66" charset="0"/>
              </a:rPr>
              <a:t> </a:t>
            </a:r>
            <a:r>
              <a:rPr lang="es-ES_tradnl" altLang="en-US" sz="3200" b="1" dirty="0" err="1" smtClean="0">
                <a:latin typeface="Comic Sans MS" panose="030F0702030302020204" pitchFamily="66" charset="0"/>
              </a:rPr>
              <a:t>self</a:t>
            </a:r>
            <a:r>
              <a:rPr lang="es-ES_tradnl" altLang="en-US" sz="3200" b="1" dirty="0" smtClean="0">
                <a:latin typeface="Comic Sans MS" panose="030F0702030302020204" pitchFamily="66" charset="0"/>
              </a:rPr>
              <a:t> </a:t>
            </a:r>
          </a:p>
          <a:p>
            <a:pPr marL="357188" indent="-357188">
              <a:spcBef>
                <a:spcPct val="0"/>
              </a:spcBef>
              <a:buClrTx/>
              <a:buSzPct val="100000"/>
              <a:buFont typeface="Arial"/>
              <a:buChar char="•"/>
              <a:tabLst>
                <a:tab pos="1314450" algn="l"/>
              </a:tabLst>
            </a:pPr>
            <a:r>
              <a:rPr lang="en-US" altLang="en-US" sz="3200" b="1" dirty="0">
                <a:latin typeface="Comic Sans MS" panose="030F0702030302020204" pitchFamily="66" charset="0"/>
              </a:rPr>
              <a:t>For </a:t>
            </a:r>
            <a:r>
              <a:rPr lang="en-US" altLang="en-US" sz="3200" b="1" dirty="0" smtClean="0">
                <a:latin typeface="Comic Sans MS" panose="030F0702030302020204" pitchFamily="66" charset="0"/>
              </a:rPr>
              <a:t>multiple-choice assignments students can </a:t>
            </a:r>
            <a:r>
              <a:rPr lang="en-US" altLang="en-US" sz="3200" b="1" dirty="0">
                <a:latin typeface="Comic Sans MS" panose="030F0702030302020204" pitchFamily="66" charset="0"/>
              </a:rPr>
              <a:t>grade </a:t>
            </a:r>
            <a:r>
              <a:rPr lang="en-US" altLang="en-US" sz="3200" b="1" dirty="0" smtClean="0">
                <a:latin typeface="Comic Sans MS" panose="030F0702030302020204" pitchFamily="66" charset="0"/>
              </a:rPr>
              <a:t>each other</a:t>
            </a:r>
          </a:p>
          <a:p>
            <a:pPr marL="357188" indent="-357188">
              <a:spcBef>
                <a:spcPct val="0"/>
              </a:spcBef>
              <a:buClrTx/>
              <a:buSzPct val="100000"/>
              <a:buFont typeface="Arial"/>
              <a:buChar char="•"/>
              <a:tabLst>
                <a:tab pos="1314450" algn="l"/>
              </a:tabLst>
            </a:pPr>
            <a:r>
              <a:rPr lang="es-ES_tradnl" altLang="en-US" sz="3200" b="1" dirty="0" smtClean="0">
                <a:latin typeface="Comic Sans MS" panose="030F0702030302020204" pitchFamily="66" charset="0"/>
              </a:rPr>
              <a:t>In </a:t>
            </a:r>
            <a:r>
              <a:rPr lang="es-ES_tradnl" altLang="en-US" sz="3200" b="1" dirty="0" err="1" smtClean="0">
                <a:latin typeface="Comic Sans MS" panose="030F0702030302020204" pitchFamily="66" charset="0"/>
              </a:rPr>
              <a:t>the</a:t>
            </a:r>
            <a:r>
              <a:rPr lang="es-ES_tradnl" altLang="en-US" sz="3200" b="1" dirty="0" smtClean="0">
                <a:latin typeface="Comic Sans MS" panose="030F0702030302020204" pitchFamily="66" charset="0"/>
              </a:rPr>
              <a:t> </a:t>
            </a:r>
            <a:r>
              <a:rPr lang="es-ES_tradnl" altLang="en-US" sz="3200" b="1" dirty="0" err="1" smtClean="0">
                <a:latin typeface="Comic Sans MS" panose="030F0702030302020204" pitchFamily="66" charset="0"/>
              </a:rPr>
              <a:t>end</a:t>
            </a:r>
            <a:r>
              <a:rPr lang="es-ES_tradnl" altLang="en-US" sz="3200" b="1" dirty="0" smtClean="0">
                <a:latin typeface="Comic Sans MS" panose="030F0702030302020204" pitchFamily="66" charset="0"/>
              </a:rPr>
              <a:t>, </a:t>
            </a:r>
            <a:r>
              <a:rPr lang="es-ES_tradnl" altLang="en-US" sz="3200" b="1" dirty="0" err="1" smtClean="0">
                <a:latin typeface="Comic Sans MS" panose="030F0702030302020204" pitchFamily="66" charset="0"/>
              </a:rPr>
              <a:t>the</a:t>
            </a:r>
            <a:r>
              <a:rPr lang="es-ES_tradnl" altLang="en-US" sz="3200" b="1" dirty="0" smtClean="0">
                <a:latin typeface="Comic Sans MS" panose="030F0702030302020204" pitchFamily="66" charset="0"/>
              </a:rPr>
              <a:t> </a:t>
            </a:r>
            <a:r>
              <a:rPr lang="es-ES_tradnl" altLang="en-US" sz="3200" b="1" dirty="0" err="1" smtClean="0">
                <a:latin typeface="Comic Sans MS" panose="030F0702030302020204" pitchFamily="66" charset="0"/>
              </a:rPr>
              <a:t>teacher</a:t>
            </a:r>
            <a:r>
              <a:rPr lang="es-ES_tradnl" altLang="en-US" sz="3200" b="1" dirty="0" smtClean="0">
                <a:latin typeface="Comic Sans MS" panose="030F0702030302020204" pitchFamily="66" charset="0"/>
              </a:rPr>
              <a:t> </a:t>
            </a:r>
            <a:r>
              <a:rPr lang="es-ES_tradnl" altLang="en-US" sz="3200" b="1" dirty="0" err="1" smtClean="0">
                <a:latin typeface="Comic Sans MS" panose="030F0702030302020204" pitchFamily="66" charset="0"/>
              </a:rPr>
              <a:t>corrects</a:t>
            </a:r>
            <a:r>
              <a:rPr lang="es-ES_tradnl" altLang="en-US" sz="3200" b="1" dirty="0" smtClean="0">
                <a:latin typeface="Comic Sans MS" panose="030F0702030302020204" pitchFamily="66" charset="0"/>
              </a:rPr>
              <a:t> </a:t>
            </a:r>
            <a:r>
              <a:rPr lang="es-ES_tradnl" altLang="en-US" sz="3200" b="1" dirty="0" err="1" smtClean="0">
                <a:latin typeface="Comic Sans MS" panose="030F0702030302020204" pitchFamily="66" charset="0"/>
              </a:rPr>
              <a:t>work</a:t>
            </a:r>
            <a:r>
              <a:rPr lang="es-ES_tradnl" altLang="en-US" sz="3200" b="1" dirty="0" smtClean="0">
                <a:latin typeface="Comic Sans MS" panose="030F0702030302020204" pitchFamily="66" charset="0"/>
              </a:rPr>
              <a:t> </a:t>
            </a:r>
            <a:r>
              <a:rPr lang="es-ES_tradnl" altLang="en-US" sz="3200" b="1" dirty="0" err="1" smtClean="0">
                <a:latin typeface="Comic Sans MS" panose="030F0702030302020204" pitchFamily="66" charset="0"/>
              </a:rPr>
              <a:t>that</a:t>
            </a:r>
            <a:r>
              <a:rPr lang="es-ES_tradnl" altLang="en-US" sz="3200" b="1" dirty="0" smtClean="0">
                <a:latin typeface="Comic Sans MS" panose="030F0702030302020204" pitchFamily="66" charset="0"/>
              </a:rPr>
              <a:t> has </a:t>
            </a:r>
            <a:r>
              <a:rPr lang="es-ES_tradnl" altLang="en-US" sz="3200" b="1" dirty="0" err="1" smtClean="0">
                <a:latin typeface="Comic Sans MS" panose="030F0702030302020204" pitchFamily="66" charset="0"/>
              </a:rPr>
              <a:t>already</a:t>
            </a:r>
            <a:r>
              <a:rPr lang="es-ES_tradnl" altLang="en-US" sz="3200" b="1" dirty="0" smtClean="0">
                <a:latin typeface="Comic Sans MS" panose="030F0702030302020204" pitchFamily="66" charset="0"/>
              </a:rPr>
              <a:t> </a:t>
            </a:r>
            <a:r>
              <a:rPr lang="es-ES_tradnl" altLang="en-US" sz="3200" b="1" dirty="0" err="1" smtClean="0">
                <a:latin typeface="Comic Sans MS" panose="030F0702030302020204" pitchFamily="66" charset="0"/>
              </a:rPr>
              <a:t>been</a:t>
            </a:r>
            <a:r>
              <a:rPr lang="es-ES_tradnl" altLang="en-US" sz="3200" b="1" dirty="0" smtClean="0">
                <a:latin typeface="Comic Sans MS" panose="030F0702030302020204" pitchFamily="66" charset="0"/>
              </a:rPr>
              <a:t> </a:t>
            </a:r>
            <a:r>
              <a:rPr lang="es-ES_tradnl" altLang="en-US" sz="3200" b="1" dirty="0" err="1" smtClean="0">
                <a:latin typeface="Comic Sans MS" panose="030F0702030302020204" pitchFamily="66" charset="0"/>
              </a:rPr>
              <a:t>revised</a:t>
            </a:r>
            <a:r>
              <a:rPr lang="es-ES_tradnl" altLang="en-US" sz="3200" b="1" dirty="0" smtClean="0">
                <a:latin typeface="Comic Sans MS" panose="030F0702030302020204" pitchFamily="66" charset="0"/>
              </a:rPr>
              <a:t> </a:t>
            </a:r>
            <a:r>
              <a:rPr lang="es-ES_tradnl" altLang="en-US" sz="3200" b="1" dirty="0" err="1" smtClean="0">
                <a:latin typeface="Comic Sans MS" panose="030F0702030302020204" pitchFamily="66" charset="0"/>
              </a:rPr>
              <a:t>by</a:t>
            </a:r>
            <a:r>
              <a:rPr lang="es-ES_tradnl" altLang="en-US" sz="3200" b="1" dirty="0" smtClean="0">
                <a:latin typeface="Comic Sans MS" panose="030F0702030302020204" pitchFamily="66" charset="0"/>
              </a:rPr>
              <a:t> </a:t>
            </a:r>
            <a:r>
              <a:rPr lang="es-ES_tradnl" altLang="en-US" sz="3200" b="1" dirty="0" err="1" smtClean="0">
                <a:latin typeface="Comic Sans MS" panose="030F0702030302020204" pitchFamily="66" charset="0"/>
              </a:rPr>
              <a:t>students</a:t>
            </a:r>
            <a:endParaRPr lang="es-ES_tradnl" altLang="en-US" sz="3200" b="1" dirty="0" smtClean="0">
              <a:latin typeface="Comic Sans MS" panose="030F0702030302020204" pitchFamily="66" charset="0"/>
            </a:endParaRPr>
          </a:p>
        </p:txBody>
      </p:sp>
      <p:pic>
        <p:nvPicPr>
          <p:cNvPr id="19460" name="Picture 3" descr="C:\Documents and Settings\alejandra.davila\Mis documentos\Mis imágenes\large classes\peer grad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840" y="4077072"/>
            <a:ext cx="2936901" cy="2664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1 Título"/>
          <p:cNvSpPr txBox="1">
            <a:spLocks/>
          </p:cNvSpPr>
          <p:nvPr/>
        </p:nvSpPr>
        <p:spPr>
          <a:xfrm>
            <a:off x="0" y="116632"/>
            <a:ext cx="9144000" cy="792088"/>
          </a:xfrm>
          <a:prstGeom prst="rect">
            <a:avLst/>
          </a:prstGeom>
        </p:spPr>
        <p:txBody>
          <a:bodyPr vert="horz" anchor="b">
            <a:noAutofit/>
            <a:scene3d>
              <a:camera prst="orthographicFront"/>
              <a:lightRig rig="soft" dir="t"/>
            </a:scene3d>
            <a:sp3d prstMaterial="softEdge">
              <a:bevelT w="25400" h="25400"/>
            </a:sp3d>
          </a:bodyPr>
          <a:lstStyle>
            <a:lvl1pPr algn="r" rtl="0" fontAlgn="base">
              <a:spcBef>
                <a:spcPct val="0"/>
              </a:spcBef>
              <a:spcAft>
                <a:spcPct val="0"/>
              </a:spcAft>
              <a:defRPr sz="48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fontAlgn="auto">
              <a:spcAft>
                <a:spcPts val="0"/>
              </a:spcAft>
              <a:defRPr/>
            </a:pPr>
            <a:r>
              <a:rPr lang="es-ES_tradnl" sz="3800" dirty="0" smtClean="0">
                <a:solidFill>
                  <a:srgbClr val="9900CC"/>
                </a:solidFill>
                <a:latin typeface="Algerian" pitchFamily="82" charset="0"/>
              </a:rPr>
              <a:t>Peer and </a:t>
            </a:r>
            <a:r>
              <a:rPr lang="es-ES_tradnl" sz="3800" dirty="0" err="1" smtClean="0">
                <a:solidFill>
                  <a:srgbClr val="9900CC"/>
                </a:solidFill>
                <a:latin typeface="Algerian" pitchFamily="82" charset="0"/>
              </a:rPr>
              <a:t>Self-Assessment</a:t>
            </a:r>
            <a:r>
              <a:rPr lang="es-ES_tradnl" sz="3800" dirty="0" smtClean="0">
                <a:solidFill>
                  <a:srgbClr val="9900CC"/>
                </a:solidFill>
                <a:latin typeface="Algerian" pitchFamily="82" charset="0"/>
              </a:rPr>
              <a:t> </a:t>
            </a:r>
            <a:endParaRPr lang="es-ES_tradnl" sz="3800" dirty="0"/>
          </a:p>
        </p:txBody>
      </p:sp>
    </p:spTree>
    <p:extLst>
      <p:ext uri="{BB962C8B-B14F-4D97-AF65-F5344CB8AC3E}">
        <p14:creationId xmlns:p14="http://schemas.microsoft.com/office/powerpoint/2010/main" val="3156210095"/>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ntitled.png"/>
          <p:cNvPicPr>
            <a:picLocks noChangeAspect="1"/>
          </p:cNvPicPr>
          <p:nvPr/>
        </p:nvPicPr>
        <p:blipFill>
          <a:blip r:embed="rId3" cstate="print">
            <a:alphaModFix amt="24000"/>
            <a:lum bright="5000" contrast="58000"/>
            <a:extLst>
              <a:ext uri="{28A0092B-C50C-407E-A947-70E740481C1C}">
                <a14:useLocalDpi xmlns:a14="http://schemas.microsoft.com/office/drawing/2010/main" val="0"/>
              </a:ext>
            </a:extLst>
          </a:blip>
          <a:srcRect l="5208" t="8889" r="2083" b="3333"/>
          <a:stretch>
            <a:fillRect/>
          </a:stretch>
        </p:blipFill>
        <p:spPr>
          <a:xfrm>
            <a:off x="1143000" y="152400"/>
            <a:ext cx="6781800" cy="6553200"/>
          </a:xfrm>
          <a:prstGeom prst="rect">
            <a:avLst/>
          </a:prstGeom>
        </p:spPr>
      </p:pic>
      <p:graphicFrame>
        <p:nvGraphicFramePr>
          <p:cNvPr id="4" name="Object 3"/>
          <p:cNvGraphicFramePr>
            <a:graphicFrameLocks noChangeAspect="1"/>
          </p:cNvGraphicFramePr>
          <p:nvPr>
            <p:extLst>
              <p:ext uri="{D42A27DB-BD31-4B8C-83A1-F6EECF244321}">
                <p14:modId xmlns:p14="http://schemas.microsoft.com/office/powerpoint/2010/main" val="44086784"/>
              </p:ext>
            </p:extLst>
          </p:nvPr>
        </p:nvGraphicFramePr>
        <p:xfrm>
          <a:off x="1619672" y="688974"/>
          <a:ext cx="5980219" cy="5620345"/>
        </p:xfrm>
        <a:graphic>
          <a:graphicData uri="http://schemas.openxmlformats.org/presentationml/2006/ole">
            <mc:AlternateContent xmlns:mc="http://schemas.openxmlformats.org/markup-compatibility/2006">
              <mc:Choice xmlns:v="urn:schemas-microsoft-com:vml" Requires="v">
                <p:oleObj spid="_x0000_s27850" name="Document" r:id="rId5" imgW="6903335" imgH="6437066" progId="Word.Document.8">
                  <p:embed/>
                </p:oleObj>
              </mc:Choice>
              <mc:Fallback>
                <p:oleObj name="Document" r:id="rId5" imgW="6903335" imgH="6437066" progId="Word.Document.8">
                  <p:embed/>
                  <p:pic>
                    <p:nvPicPr>
                      <p:cNvPr id="0" name="Picture 171"/>
                      <p:cNvPicPr>
                        <a:picLocks noChangeAspect="1" noChangeArrowheads="1"/>
                      </p:cNvPicPr>
                      <p:nvPr/>
                    </p:nvPicPr>
                    <p:blipFill>
                      <a:blip r:embed="rId6">
                        <a:alphaModFix amt="91000"/>
                        <a:extLst>
                          <a:ext uri="{28A0092B-C50C-407E-A947-70E740481C1C}">
                            <a14:useLocalDpi xmlns:a14="http://schemas.microsoft.com/office/drawing/2010/main" val="0"/>
                          </a:ext>
                        </a:extLst>
                      </a:blip>
                      <a:srcRect/>
                      <a:stretch>
                        <a:fillRect/>
                      </a:stretch>
                    </p:blipFill>
                    <p:spPr bwMode="auto">
                      <a:xfrm>
                        <a:off x="1619672" y="688974"/>
                        <a:ext cx="5980219" cy="5620345"/>
                      </a:xfrm>
                      <a:prstGeom prst="rect">
                        <a:avLst/>
                      </a:prstGeom>
                      <a:solidFill>
                        <a:srgbClr val="CC99FF">
                          <a:alpha val="91000"/>
                        </a:srgbClr>
                      </a:solidFill>
                    </p:spPr>
                  </p:pic>
                </p:oleObj>
              </mc:Fallback>
            </mc:AlternateContent>
          </a:graphicData>
        </a:graphic>
      </p:graphicFrame>
      <p:sp>
        <p:nvSpPr>
          <p:cNvPr id="8" name="1 Título"/>
          <p:cNvSpPr txBox="1">
            <a:spLocks/>
          </p:cNvSpPr>
          <p:nvPr/>
        </p:nvSpPr>
        <p:spPr>
          <a:xfrm>
            <a:off x="0" y="-27384"/>
            <a:ext cx="9144000" cy="720080"/>
          </a:xfrm>
          <a:prstGeom prst="rect">
            <a:avLst/>
          </a:prstGeom>
        </p:spPr>
        <p:txBody>
          <a:bodyPr vert="horz" rtlCol="0" anchor="ctr">
            <a:no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_tradnl" sz="3700" b="1" i="0" u="none" strike="noStrike" kern="1200" cap="none" spc="0" normalizeH="0" baseline="0" noProof="0"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Example: Peer and Self-Assessment</a:t>
            </a:r>
            <a:endParaRPr kumimoji="0" lang="es-ES_tradnl" sz="37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extLst>
      <p:ext uri="{BB962C8B-B14F-4D97-AF65-F5344CB8AC3E}">
        <p14:creationId xmlns:p14="http://schemas.microsoft.com/office/powerpoint/2010/main" val="1292767609"/>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titled.png"/>
          <p:cNvPicPr>
            <a:picLocks noChangeAspect="1"/>
          </p:cNvPicPr>
          <p:nvPr/>
        </p:nvPicPr>
        <p:blipFill>
          <a:blip r:embed="rId3" cstate="print">
            <a:alphaModFix amt="24000"/>
            <a:lum bright="5000" contrast="58000"/>
            <a:extLst>
              <a:ext uri="{28A0092B-C50C-407E-A947-70E740481C1C}">
                <a14:useLocalDpi xmlns:a14="http://schemas.microsoft.com/office/drawing/2010/main" val="0"/>
              </a:ext>
            </a:extLst>
          </a:blip>
          <a:srcRect l="5208" t="8889" r="2083" b="3333"/>
          <a:stretch>
            <a:fillRect/>
          </a:stretch>
        </p:blipFill>
        <p:spPr>
          <a:xfrm>
            <a:off x="1143000" y="152400"/>
            <a:ext cx="6781800" cy="6553200"/>
          </a:xfrm>
          <a:prstGeom prst="rect">
            <a:avLst/>
          </a:prstGeom>
        </p:spPr>
      </p:pic>
      <p:graphicFrame>
        <p:nvGraphicFramePr>
          <p:cNvPr id="5" name="Object 4"/>
          <p:cNvGraphicFramePr>
            <a:graphicFrameLocks noChangeAspect="1"/>
          </p:cNvGraphicFramePr>
          <p:nvPr>
            <p:extLst>
              <p:ext uri="{D42A27DB-BD31-4B8C-83A1-F6EECF244321}">
                <p14:modId xmlns:p14="http://schemas.microsoft.com/office/powerpoint/2010/main" val="1005292165"/>
              </p:ext>
            </p:extLst>
          </p:nvPr>
        </p:nvGraphicFramePr>
        <p:xfrm>
          <a:off x="1979712" y="548680"/>
          <a:ext cx="5129390" cy="6247021"/>
        </p:xfrm>
        <a:graphic>
          <a:graphicData uri="http://schemas.openxmlformats.org/presentationml/2006/ole">
            <mc:AlternateContent xmlns:mc="http://schemas.openxmlformats.org/markup-compatibility/2006">
              <mc:Choice xmlns:v="urn:schemas-microsoft-com:vml" Requires="v">
                <p:oleObj spid="_x0000_s25811" name="Document" r:id="rId5" imgW="7046465" imgH="8581774" progId="Word.Document.8">
                  <p:embed/>
                </p:oleObj>
              </mc:Choice>
              <mc:Fallback>
                <p:oleObj name="Document" r:id="rId5" imgW="7046465" imgH="8581774" progId="Word.Document.8">
                  <p:embed/>
                  <p:pic>
                    <p:nvPicPr>
                      <p:cNvPr id="0" name="Picture 18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9712" y="548680"/>
                        <a:ext cx="5129390" cy="6247021"/>
                      </a:xfrm>
                      <a:prstGeom prst="rect">
                        <a:avLst/>
                      </a:prstGeom>
                      <a:solidFill>
                        <a:schemeClr val="bg1"/>
                      </a:solidFill>
                    </p:spPr>
                  </p:pic>
                </p:oleObj>
              </mc:Fallback>
            </mc:AlternateContent>
          </a:graphicData>
        </a:graphic>
      </p:graphicFrame>
      <p:sp>
        <p:nvSpPr>
          <p:cNvPr id="11" name="1 Título"/>
          <p:cNvSpPr txBox="1">
            <a:spLocks/>
          </p:cNvSpPr>
          <p:nvPr/>
        </p:nvSpPr>
        <p:spPr>
          <a:xfrm>
            <a:off x="0" y="-27384"/>
            <a:ext cx="9144000" cy="720080"/>
          </a:xfrm>
          <a:prstGeom prst="rect">
            <a:avLst/>
          </a:prstGeom>
        </p:spPr>
        <p:txBody>
          <a:bodyPr vert="horz" rtlCol="0" anchor="ctr">
            <a:no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_tradnl" sz="3700" b="1" i="0" u="none" strike="noStrike" kern="1200" cap="none" spc="0" normalizeH="0" baseline="0" noProof="0"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Example: Peer and Self-Assessment</a:t>
            </a:r>
            <a:endParaRPr kumimoji="0" lang="es-ES_tradnl" sz="37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extLst>
      <p:ext uri="{BB962C8B-B14F-4D97-AF65-F5344CB8AC3E}">
        <p14:creationId xmlns:p14="http://schemas.microsoft.com/office/powerpoint/2010/main" val="3988287272"/>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titled.png"/>
          <p:cNvPicPr>
            <a:picLocks noChangeAspect="1"/>
          </p:cNvPicPr>
          <p:nvPr/>
        </p:nvPicPr>
        <p:blipFill>
          <a:blip r:embed="rId3" cstate="print">
            <a:alphaModFix amt="24000"/>
            <a:lum bright="5000" contrast="58000"/>
            <a:extLst>
              <a:ext uri="{28A0092B-C50C-407E-A947-70E740481C1C}">
                <a14:useLocalDpi xmlns:a14="http://schemas.microsoft.com/office/drawing/2010/main" val="0"/>
              </a:ext>
            </a:extLst>
          </a:blip>
          <a:srcRect l="5208" t="8889" r="2083" b="3333"/>
          <a:stretch>
            <a:fillRect/>
          </a:stretch>
        </p:blipFill>
        <p:spPr>
          <a:xfrm>
            <a:off x="1143000" y="152400"/>
            <a:ext cx="6781800" cy="65532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1909756969"/>
              </p:ext>
            </p:extLst>
          </p:nvPr>
        </p:nvGraphicFramePr>
        <p:xfrm>
          <a:off x="1044575" y="723900"/>
          <a:ext cx="7113588" cy="6103938"/>
        </p:xfrm>
        <a:graphic>
          <a:graphicData uri="http://schemas.openxmlformats.org/presentationml/2006/ole">
            <mc:AlternateContent xmlns:mc="http://schemas.openxmlformats.org/markup-compatibility/2006">
              <mc:Choice xmlns:v="urn:schemas-microsoft-com:vml" Requires="v">
                <p:oleObj spid="_x0000_s26834" name="Document" r:id="rId5" imgW="7064650" imgH="6274412" progId="Word.Document.8">
                  <p:embed/>
                </p:oleObj>
              </mc:Choice>
              <mc:Fallback>
                <p:oleObj name="Document" r:id="rId5" imgW="7064650" imgH="6274412" progId="Word.Document.8">
                  <p:embed/>
                  <p:pic>
                    <p:nvPicPr>
                      <p:cNvPr id="0" name="Picture 17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4575" y="723900"/>
                        <a:ext cx="7113588" cy="6103938"/>
                      </a:xfrm>
                      <a:prstGeom prst="rect">
                        <a:avLst/>
                      </a:prstGeom>
                      <a:solidFill>
                        <a:schemeClr val="bg1"/>
                      </a:solidFill>
                    </p:spPr>
                  </p:pic>
                </p:oleObj>
              </mc:Fallback>
            </mc:AlternateContent>
          </a:graphicData>
        </a:graphic>
      </p:graphicFrame>
      <p:sp>
        <p:nvSpPr>
          <p:cNvPr id="10" name="1 Título"/>
          <p:cNvSpPr txBox="1">
            <a:spLocks/>
          </p:cNvSpPr>
          <p:nvPr/>
        </p:nvSpPr>
        <p:spPr>
          <a:xfrm>
            <a:off x="0" y="-27384"/>
            <a:ext cx="9144000" cy="720080"/>
          </a:xfrm>
          <a:prstGeom prst="rect">
            <a:avLst/>
          </a:prstGeom>
        </p:spPr>
        <p:txBody>
          <a:bodyPr vert="horz" rtlCol="0" anchor="ctr">
            <a:no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_tradnl" sz="3700" b="1" i="0" u="none" strike="noStrike" kern="1200" cap="none" spc="0" normalizeH="0" baseline="0" noProof="0"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Example: Peer and Self-Assessment</a:t>
            </a:r>
            <a:endParaRPr kumimoji="0" lang="es-ES_tradnl" sz="37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extLst>
      <p:ext uri="{BB962C8B-B14F-4D97-AF65-F5344CB8AC3E}">
        <p14:creationId xmlns:p14="http://schemas.microsoft.com/office/powerpoint/2010/main" val="3836585617"/>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Untitled.png"/>
          <p:cNvPicPr>
            <a:picLocks noChangeAspect="1"/>
          </p:cNvPicPr>
          <p:nvPr/>
        </p:nvPicPr>
        <p:blipFill>
          <a:blip r:embed="rId3" cstate="print">
            <a:alphaModFix amt="24000"/>
            <a:lum bright="5000" contrast="58000"/>
            <a:extLst>
              <a:ext uri="{28A0092B-C50C-407E-A947-70E740481C1C}">
                <a14:useLocalDpi xmlns:a14="http://schemas.microsoft.com/office/drawing/2010/main" val="0"/>
              </a:ext>
            </a:extLst>
          </a:blip>
          <a:srcRect l="5208" t="8889" r="2083" b="3333"/>
          <a:stretch>
            <a:fillRect/>
          </a:stretch>
        </p:blipFill>
        <p:spPr>
          <a:xfrm>
            <a:off x="1143000" y="152400"/>
            <a:ext cx="6781800" cy="6553200"/>
          </a:xfrm>
          <a:prstGeom prst="rect">
            <a:avLst/>
          </a:prstGeom>
        </p:spPr>
      </p:pic>
      <p:sp>
        <p:nvSpPr>
          <p:cNvPr id="10" name="Title 1"/>
          <p:cNvSpPr>
            <a:spLocks noGrp="1"/>
          </p:cNvSpPr>
          <p:nvPr>
            <p:ph type="title"/>
          </p:nvPr>
        </p:nvSpPr>
        <p:spPr>
          <a:xfrm>
            <a:off x="0" y="2132856"/>
            <a:ext cx="9144000" cy="2664296"/>
          </a:xfrm>
        </p:spPr>
        <p:txBody>
          <a:bodyPr>
            <a:noAutofit/>
          </a:bodyPr>
          <a:lstStyle/>
          <a:p>
            <a:pPr algn="ctr"/>
            <a:r>
              <a:rPr lang="en-US" sz="4700" dirty="0" smtClean="0">
                <a:ln w="17780" cmpd="sng">
                  <a:solidFill>
                    <a:srgbClr val="FFFFFF"/>
                  </a:solidFill>
                  <a:prstDash val="solid"/>
                  <a:miter lim="800000"/>
                </a:ln>
                <a:solidFill>
                  <a:srgbClr val="9900CC"/>
                </a:solidFill>
                <a:effectLst>
                  <a:outerShdw blurRad="50800" algn="tl" rotWithShape="0">
                    <a:srgbClr val="000000"/>
                  </a:outerShdw>
                </a:effectLst>
                <a:latin typeface="Arial" panose="020B0604020202020204" pitchFamily="34" charset="0"/>
                <a:cs typeface="Arial" panose="020B0604020202020204" pitchFamily="34" charset="0"/>
              </a:rPr>
              <a:t>3.  They’re all talking at </a:t>
            </a:r>
            <a:br>
              <a:rPr lang="en-US" sz="4700" dirty="0" smtClean="0">
                <a:ln w="17780" cmpd="sng">
                  <a:solidFill>
                    <a:srgbClr val="FFFFFF"/>
                  </a:solidFill>
                  <a:prstDash val="solid"/>
                  <a:miter lim="800000"/>
                </a:ln>
                <a:solidFill>
                  <a:srgbClr val="9900CC"/>
                </a:solidFill>
                <a:effectLst>
                  <a:outerShdw blurRad="50800" algn="tl" rotWithShape="0">
                    <a:srgbClr val="000000"/>
                  </a:outerShdw>
                </a:effectLst>
                <a:latin typeface="Arial" panose="020B0604020202020204" pitchFamily="34" charset="0"/>
                <a:cs typeface="Arial" panose="020B0604020202020204" pitchFamily="34" charset="0"/>
              </a:rPr>
            </a:br>
            <a:r>
              <a:rPr lang="en-US" sz="4700" dirty="0" smtClean="0">
                <a:ln w="17780" cmpd="sng">
                  <a:solidFill>
                    <a:srgbClr val="FFFFFF"/>
                  </a:solidFill>
                  <a:prstDash val="solid"/>
                  <a:miter lim="800000"/>
                </a:ln>
                <a:solidFill>
                  <a:srgbClr val="9900CC"/>
                </a:solidFill>
                <a:effectLst>
                  <a:outerShdw blurRad="50800" algn="tl" rotWithShape="0">
                    <a:srgbClr val="000000"/>
                  </a:outerShdw>
                </a:effectLst>
                <a:latin typeface="Arial" panose="020B0604020202020204" pitchFamily="34" charset="0"/>
                <a:cs typeface="Arial" panose="020B0604020202020204" pitchFamily="34" charset="0"/>
              </a:rPr>
              <a:t>the same time! </a:t>
            </a:r>
            <a:br>
              <a:rPr lang="en-US" sz="4700" dirty="0" smtClean="0">
                <a:ln w="17780" cmpd="sng">
                  <a:solidFill>
                    <a:srgbClr val="FFFFFF"/>
                  </a:solidFill>
                  <a:prstDash val="solid"/>
                  <a:miter lim="800000"/>
                </a:ln>
                <a:solidFill>
                  <a:srgbClr val="9900CC"/>
                </a:solidFill>
                <a:effectLst>
                  <a:outerShdw blurRad="50800" algn="tl" rotWithShape="0">
                    <a:srgbClr val="000000"/>
                  </a:outerShdw>
                </a:effectLst>
                <a:latin typeface="Arial" panose="020B0604020202020204" pitchFamily="34" charset="0"/>
                <a:cs typeface="Arial" panose="020B0604020202020204" pitchFamily="34" charset="0"/>
              </a:rPr>
            </a:br>
            <a:r>
              <a:rPr lang="en-US" sz="4700" dirty="0" smtClean="0">
                <a:ln w="17780" cmpd="sng">
                  <a:solidFill>
                    <a:srgbClr val="FFFFFF"/>
                  </a:solidFill>
                  <a:prstDash val="solid"/>
                  <a:miter lim="800000"/>
                </a:ln>
                <a:solidFill>
                  <a:srgbClr val="9900CC"/>
                </a:solidFill>
                <a:effectLst>
                  <a:outerShdw blurRad="50800" algn="tl" rotWithShape="0">
                    <a:srgbClr val="000000"/>
                  </a:outerShdw>
                </a:effectLst>
                <a:latin typeface="Arial" panose="020B0604020202020204" pitchFamily="34" charset="0"/>
                <a:cs typeface="Arial" panose="020B0604020202020204" pitchFamily="34" charset="0"/>
              </a:rPr>
              <a:t>Teaching and grading </a:t>
            </a:r>
            <a:br>
              <a:rPr lang="en-US" sz="4700" dirty="0" smtClean="0">
                <a:ln w="17780" cmpd="sng">
                  <a:solidFill>
                    <a:srgbClr val="FFFFFF"/>
                  </a:solidFill>
                  <a:prstDash val="solid"/>
                  <a:miter lim="800000"/>
                </a:ln>
                <a:solidFill>
                  <a:srgbClr val="9900CC"/>
                </a:solidFill>
                <a:effectLst>
                  <a:outerShdw blurRad="50800" algn="tl" rotWithShape="0">
                    <a:srgbClr val="000000"/>
                  </a:outerShdw>
                </a:effectLst>
                <a:latin typeface="Arial" panose="020B0604020202020204" pitchFamily="34" charset="0"/>
                <a:cs typeface="Arial" panose="020B0604020202020204" pitchFamily="34" charset="0"/>
              </a:rPr>
            </a:br>
            <a:r>
              <a:rPr lang="en-US" sz="4700" dirty="0" smtClean="0">
                <a:ln w="17780" cmpd="sng">
                  <a:solidFill>
                    <a:srgbClr val="FFFFFF"/>
                  </a:solidFill>
                  <a:prstDash val="solid"/>
                  <a:miter lim="800000"/>
                </a:ln>
                <a:solidFill>
                  <a:srgbClr val="9900CC"/>
                </a:solidFill>
                <a:effectLst>
                  <a:outerShdw blurRad="50800" algn="tl" rotWithShape="0">
                    <a:srgbClr val="000000"/>
                  </a:outerShdw>
                </a:effectLst>
                <a:latin typeface="Arial" panose="020B0604020202020204" pitchFamily="34" charset="0"/>
                <a:cs typeface="Arial" panose="020B0604020202020204" pitchFamily="34" charset="0"/>
              </a:rPr>
              <a:t>speaking &amp; listening. . .</a:t>
            </a:r>
            <a:endParaRPr lang="en-US" sz="4700" b="1" dirty="0">
              <a:ln w="17780" cmpd="sng">
                <a:solidFill>
                  <a:srgbClr val="FFFFFF"/>
                </a:solidFill>
                <a:prstDash val="solid"/>
                <a:miter lim="800000"/>
              </a:ln>
              <a:solidFill>
                <a:srgbClr val="660066"/>
              </a:solidFill>
              <a:effectLst>
                <a:outerShdw blurRad="50800" algn="tl" rotWithShape="0">
                  <a:srgbClr val="000000"/>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597858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ntitled.png"/>
          <p:cNvPicPr>
            <a:picLocks noChangeAspect="1"/>
          </p:cNvPicPr>
          <p:nvPr/>
        </p:nvPicPr>
        <p:blipFill>
          <a:blip r:embed="rId2" cstate="print">
            <a:alphaModFix amt="24000"/>
            <a:lum bright="5000" contrast="58000"/>
            <a:extLst>
              <a:ext uri="{28A0092B-C50C-407E-A947-70E740481C1C}">
                <a14:useLocalDpi xmlns:a14="http://schemas.microsoft.com/office/drawing/2010/main" val="0"/>
              </a:ext>
            </a:extLst>
          </a:blip>
          <a:srcRect l="5208" t="8889" r="2083" b="3333"/>
          <a:stretch>
            <a:fillRect/>
          </a:stretch>
        </p:blipFill>
        <p:spPr>
          <a:xfrm>
            <a:off x="1143000" y="152400"/>
            <a:ext cx="6781800" cy="6553200"/>
          </a:xfrm>
          <a:prstGeom prst="rect">
            <a:avLst/>
          </a:prstGeom>
        </p:spPr>
      </p:pic>
      <p:graphicFrame>
        <p:nvGraphicFramePr>
          <p:cNvPr id="7" name="6 Marcador de contenido"/>
          <p:cNvGraphicFramePr>
            <a:graphicFrameLocks noGrp="1"/>
          </p:cNvGraphicFramePr>
          <p:nvPr>
            <p:ph sz="half" idx="1"/>
            <p:extLst>
              <p:ext uri="{D42A27DB-BD31-4B8C-83A1-F6EECF244321}">
                <p14:modId xmlns:p14="http://schemas.microsoft.com/office/powerpoint/2010/main" val="1604134428"/>
              </p:ext>
            </p:extLst>
          </p:nvPr>
        </p:nvGraphicFramePr>
        <p:xfrm>
          <a:off x="216024" y="1556792"/>
          <a:ext cx="8676456"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0" y="116632"/>
            <a:ext cx="9144000" cy="1200329"/>
          </a:xfrm>
          <a:prstGeom prst="rect">
            <a:avLst/>
          </a:prstGeom>
          <a:noFill/>
        </p:spPr>
        <p:txBody>
          <a:bodyPr wrap="square" rtlCol="0">
            <a:spAutoFit/>
          </a:bodyPr>
          <a:lstStyle/>
          <a:p>
            <a:pPr algn="ctr"/>
            <a:r>
              <a:rPr lang="en-US" sz="3600" b="1" dirty="0" smtClean="0">
                <a:solidFill>
                  <a:srgbClr val="9900CC"/>
                </a:solidFill>
                <a:effectLst>
                  <a:outerShdw blurRad="31750" dist="25400" dir="5400000" algn="tl" rotWithShape="0">
                    <a:srgbClr val="000000">
                      <a:alpha val="25000"/>
                    </a:srgbClr>
                  </a:outerShdw>
                </a:effectLst>
                <a:latin typeface="Algerian" panose="04020705040A02060702" pitchFamily="82" charset="0"/>
                <a:ea typeface="+mj-ea"/>
                <a:cs typeface="+mj-cs"/>
              </a:rPr>
              <a:t>With a partner, please discuss answers to the following questions:</a:t>
            </a:r>
            <a:endParaRPr lang="en-US" sz="3600" b="1" dirty="0">
              <a:solidFill>
                <a:srgbClr val="9900CC"/>
              </a:solidFill>
              <a:effectLst>
                <a:outerShdw blurRad="31750" dist="25400" dir="5400000" algn="tl" rotWithShape="0">
                  <a:srgbClr val="000000">
                    <a:alpha val="25000"/>
                  </a:srgbClr>
                </a:outerShdw>
              </a:effectLst>
              <a:latin typeface="Algerian" panose="04020705040A02060702" pitchFamily="82" charset="0"/>
              <a:ea typeface="+mj-ea"/>
              <a:cs typeface="+mj-cs"/>
            </a:endParaRPr>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ntitled.png"/>
          <p:cNvPicPr>
            <a:picLocks noChangeAspect="1"/>
          </p:cNvPicPr>
          <p:nvPr/>
        </p:nvPicPr>
        <p:blipFill>
          <a:blip r:embed="rId2" cstate="print">
            <a:alphaModFix amt="24000"/>
            <a:lum bright="5000" contrast="58000"/>
            <a:extLst>
              <a:ext uri="{28A0092B-C50C-407E-A947-70E740481C1C}">
                <a14:useLocalDpi xmlns:a14="http://schemas.microsoft.com/office/drawing/2010/main" val="0"/>
              </a:ext>
            </a:extLst>
          </a:blip>
          <a:srcRect l="5208" t="8889" r="2083" b="3333"/>
          <a:stretch>
            <a:fillRect/>
          </a:stretch>
        </p:blipFill>
        <p:spPr>
          <a:xfrm>
            <a:off x="1143000" y="152400"/>
            <a:ext cx="6781800" cy="6553200"/>
          </a:xfrm>
          <a:prstGeom prst="rect">
            <a:avLst/>
          </a:prstGeom>
        </p:spPr>
      </p:pic>
      <p:sp>
        <p:nvSpPr>
          <p:cNvPr id="4" name="TextBox 3"/>
          <p:cNvSpPr txBox="1"/>
          <p:nvPr/>
        </p:nvSpPr>
        <p:spPr>
          <a:xfrm>
            <a:off x="106482" y="1340768"/>
            <a:ext cx="8930014" cy="4708981"/>
          </a:xfrm>
          <a:prstGeom prst="rect">
            <a:avLst/>
          </a:prstGeom>
          <a:noFill/>
        </p:spPr>
        <p:txBody>
          <a:bodyPr wrap="square" rtlCol="0">
            <a:spAutoFit/>
          </a:bodyPr>
          <a:lstStyle/>
          <a:p>
            <a:pPr marL="457200" indent="-457200">
              <a:buFont typeface="Arial" panose="020B0604020202020204" pitchFamily="34" charset="0"/>
              <a:buChar char="•"/>
              <a:tabLst>
                <a:tab pos="1314450" algn="l"/>
              </a:tabLst>
            </a:pPr>
            <a:r>
              <a:rPr lang="en-US" sz="3300" b="1" dirty="0" smtClean="0">
                <a:latin typeface="Comic Sans MS" panose="030F0702030302020204" pitchFamily="66" charset="0"/>
                <a:cs typeface="Times New Roman" panose="02020603050405020304" pitchFamily="18" charset="0"/>
              </a:rPr>
              <a:t>Class should be student-centered</a:t>
            </a:r>
            <a:r>
              <a:rPr lang="en-US" sz="3300" b="1" dirty="0">
                <a:latin typeface="Comic Sans MS" panose="030F0702030302020204" pitchFamily="66" charset="0"/>
                <a:cs typeface="Times New Roman" panose="02020603050405020304" pitchFamily="18" charset="0"/>
              </a:rPr>
              <a:t>: students should be talking more than the teacher</a:t>
            </a:r>
            <a:r>
              <a:rPr lang="en-US" sz="3300" b="1" dirty="0" smtClean="0">
                <a:latin typeface="Comic Sans MS" panose="030F0702030302020204" pitchFamily="66" charset="0"/>
                <a:cs typeface="Times New Roman" panose="02020603050405020304" pitchFamily="18" charset="0"/>
              </a:rPr>
              <a:t>!</a:t>
            </a:r>
          </a:p>
          <a:p>
            <a:pPr marL="914400" lvl="1" indent="-457200">
              <a:buSzPct val="60000"/>
              <a:buFont typeface="Wingdings" pitchFamily="2" charset="2"/>
              <a:buChar char="Ø"/>
              <a:tabLst>
                <a:tab pos="1314450" algn="l"/>
              </a:tabLst>
            </a:pPr>
            <a:r>
              <a:rPr lang="en-US" sz="3600" b="1" dirty="0" smtClean="0">
                <a:latin typeface="Comic Sans MS" panose="030F0702030302020204" pitchFamily="66" charset="0"/>
                <a:cs typeface="Times New Roman" panose="02020603050405020304" pitchFamily="18" charset="0"/>
              </a:rPr>
              <a:t>75/25 rule</a:t>
            </a:r>
          </a:p>
          <a:p>
            <a:pPr marL="457200" indent="-457200">
              <a:buFont typeface="Arial" panose="020B0604020202020204" pitchFamily="34" charset="0"/>
              <a:buChar char="•"/>
              <a:tabLst>
                <a:tab pos="1314450" algn="l"/>
              </a:tabLst>
            </a:pPr>
            <a:r>
              <a:rPr lang="en-US" sz="3300" b="1" dirty="0">
                <a:latin typeface="Comic Sans MS" panose="030F0702030302020204" pitchFamily="66" charset="0"/>
                <a:cs typeface="Times New Roman" panose="02020603050405020304" pitchFamily="18" charset="0"/>
              </a:rPr>
              <a:t>Nobody likes waiting their turn to speak</a:t>
            </a:r>
            <a:r>
              <a:rPr lang="en-US" sz="3300" b="1" dirty="0" smtClean="0">
                <a:latin typeface="Comic Sans MS" panose="030F0702030302020204" pitchFamily="66" charset="0"/>
                <a:cs typeface="Times New Roman" panose="02020603050405020304" pitchFamily="18" charset="0"/>
              </a:rPr>
              <a:t>!</a:t>
            </a:r>
          </a:p>
          <a:p>
            <a:pPr marL="457200" indent="-457200">
              <a:buFont typeface="Arial" panose="020B0604020202020204" pitchFamily="34" charset="0"/>
              <a:buChar char="•"/>
              <a:tabLst>
                <a:tab pos="1314450" algn="l"/>
              </a:tabLst>
            </a:pPr>
            <a:r>
              <a:rPr lang="en-US" sz="3300" b="1" dirty="0" smtClean="0">
                <a:latin typeface="Comic Sans MS" panose="030F0702030302020204" pitchFamily="66" charset="0"/>
                <a:cs typeface="Times New Roman" panose="02020603050405020304" pitchFamily="18" charset="0"/>
              </a:rPr>
              <a:t>Students should practice speaking in pairs or groups about </a:t>
            </a:r>
            <a:r>
              <a:rPr lang="en-US" sz="3300" b="1" i="1" dirty="0" smtClean="0">
                <a:latin typeface="Comic Sans MS" panose="030F0702030302020204" pitchFamily="66" charset="0"/>
                <a:cs typeface="Times New Roman" panose="02020603050405020304" pitchFamily="18" charset="0"/>
              </a:rPr>
              <a:t>everything</a:t>
            </a:r>
            <a:r>
              <a:rPr lang="en-US" sz="3300" b="1" dirty="0" smtClean="0">
                <a:latin typeface="Comic Sans MS" panose="030F0702030302020204" pitchFamily="66" charset="0"/>
                <a:cs typeface="Times New Roman" panose="02020603050405020304" pitchFamily="18" charset="0"/>
              </a:rPr>
              <a:t> they are learning</a:t>
            </a:r>
          </a:p>
        </p:txBody>
      </p:sp>
      <p:sp>
        <p:nvSpPr>
          <p:cNvPr id="8" name="1 Título"/>
          <p:cNvSpPr txBox="1">
            <a:spLocks/>
          </p:cNvSpPr>
          <p:nvPr/>
        </p:nvSpPr>
        <p:spPr>
          <a:xfrm>
            <a:off x="36512" y="0"/>
            <a:ext cx="9144000" cy="1268760"/>
          </a:xfrm>
          <a:prstGeom prst="rect">
            <a:avLst/>
          </a:prstGeom>
        </p:spPr>
        <p:txBody>
          <a:bodyPr vert="horz" rtlCol="0" anchor="ctr">
            <a:no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_tradnl" sz="3800" b="1" i="0" u="none" strike="noStrike" kern="1200" cap="none" spc="0" normalizeH="0" baseline="0" noProof="0" dirty="0" err="1"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Strategies</a:t>
            </a:r>
            <a:r>
              <a:rPr kumimoji="0" lang="es-ES_tradnl" sz="3800" b="1" i="0" u="none" strike="noStrike" kern="1200" cap="none" spc="0" normalizeH="0" baseline="0" noProof="0" dirty="0"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 </a:t>
            </a:r>
            <a:r>
              <a:rPr kumimoji="0" lang="es-ES_tradnl" sz="3800" b="1" i="0" u="none" strike="noStrike" kern="1200" cap="none" spc="0" normalizeH="0" baseline="0" noProof="0" dirty="0" err="1"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for</a:t>
            </a:r>
            <a:r>
              <a:rPr kumimoji="0" lang="es-ES_tradnl" sz="3800" b="1" i="0" u="none" strike="noStrike" kern="1200" cap="none" spc="0" normalizeH="0" baseline="0" noProof="0" dirty="0"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 </a:t>
            </a:r>
            <a:r>
              <a:rPr kumimoji="0" lang="es-ES_tradnl" sz="3800" b="1" i="0" u="none" strike="noStrike" kern="1200" cap="none" spc="0" normalizeH="0" baseline="0" noProof="0" dirty="0" err="1"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Teaching</a:t>
            </a:r>
            <a:r>
              <a:rPr kumimoji="0" lang="es-ES_tradnl" sz="3800" b="1" i="0" u="none" strike="noStrike" kern="1200" cap="none" spc="0" normalizeH="0" baseline="0" noProof="0" dirty="0"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a:t>
            </a:r>
            <a:r>
              <a:rPr kumimoji="0" lang="es-ES_tradnl" sz="3800" b="1" i="0" u="none" strike="noStrike" kern="1200" cap="none" spc="0" normalizeH="0" baseline="0" noProof="0" dirty="0" err="1"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Grading</a:t>
            </a:r>
            <a:r>
              <a:rPr kumimoji="0" lang="es-ES_tradnl" sz="3800" b="1" i="0" u="none" strike="noStrike" kern="1200" cap="none" spc="0" normalizeH="0" baseline="0" noProof="0" dirty="0"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 </a:t>
            </a:r>
            <a:r>
              <a:rPr kumimoji="0" lang="es-ES_tradnl" sz="3800" b="1" i="0" u="none" strike="noStrike" kern="1200" cap="none" spc="0" normalizeH="0" baseline="0" noProof="0" dirty="0" err="1"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Conversation</a:t>
            </a:r>
            <a:r>
              <a:rPr kumimoji="0" lang="es-ES_tradnl" sz="3800" b="1" i="0" u="none" strike="noStrike" kern="1200" cap="none" spc="0" normalizeH="0" baseline="0" noProof="0" dirty="0"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 </a:t>
            </a:r>
            <a:r>
              <a:rPr lang="es-ES_tradnl" sz="3800" b="1" dirty="0" smtClean="0">
                <a:solidFill>
                  <a:srgbClr val="9900CC"/>
                </a:solidFill>
                <a:effectLst>
                  <a:outerShdw blurRad="31750" dist="25400" dir="5400000" algn="tl" rotWithShape="0">
                    <a:srgbClr val="000000">
                      <a:alpha val="25000"/>
                    </a:srgbClr>
                  </a:outerShdw>
                </a:effectLst>
                <a:latin typeface="Algerian" pitchFamily="82" charset="0"/>
                <a:ea typeface="+mj-ea"/>
                <a:cs typeface="+mj-cs"/>
              </a:rPr>
              <a:t>In</a:t>
            </a:r>
            <a:r>
              <a:rPr kumimoji="0" lang="es-ES_tradnl" sz="3800" b="1" i="0" u="none" strike="noStrike" kern="1200" cap="none" spc="0" normalizeH="0" baseline="0" noProof="0" dirty="0"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 </a:t>
            </a:r>
            <a:r>
              <a:rPr kumimoji="0" lang="es-ES_tradnl" sz="3800" b="1" i="0" u="none" strike="noStrike" kern="1200" cap="none" spc="0" normalizeH="0" baseline="0" noProof="0" dirty="0" err="1"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Large</a:t>
            </a:r>
            <a:r>
              <a:rPr kumimoji="0" lang="es-ES_tradnl" sz="3800" b="1" i="0" u="none" strike="noStrike" kern="1200" cap="none" spc="0" normalizeH="0" baseline="0" noProof="0" dirty="0"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 </a:t>
            </a:r>
            <a:r>
              <a:rPr kumimoji="0" lang="es-ES_tradnl" sz="3800" b="1" i="0" u="none" strike="noStrike" kern="1200" cap="none" spc="0" normalizeH="0" baseline="0" noProof="0" dirty="0" err="1"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Classes</a:t>
            </a:r>
            <a:endParaRPr kumimoji="0" lang="es-ES_tradnl" sz="38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extLst>
      <p:ext uri="{BB962C8B-B14F-4D97-AF65-F5344CB8AC3E}">
        <p14:creationId xmlns:p14="http://schemas.microsoft.com/office/powerpoint/2010/main" val="569655714"/>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ntitled.png"/>
          <p:cNvPicPr>
            <a:picLocks noChangeAspect="1"/>
          </p:cNvPicPr>
          <p:nvPr/>
        </p:nvPicPr>
        <p:blipFill>
          <a:blip r:embed="rId2" cstate="print">
            <a:alphaModFix amt="24000"/>
            <a:lum bright="5000" contrast="58000"/>
            <a:extLst>
              <a:ext uri="{28A0092B-C50C-407E-A947-70E740481C1C}">
                <a14:useLocalDpi xmlns:a14="http://schemas.microsoft.com/office/drawing/2010/main" val="0"/>
              </a:ext>
            </a:extLst>
          </a:blip>
          <a:srcRect l="5208" t="8889" r="2083" b="3333"/>
          <a:stretch>
            <a:fillRect/>
          </a:stretch>
        </p:blipFill>
        <p:spPr>
          <a:xfrm>
            <a:off x="1143000" y="152400"/>
            <a:ext cx="6781800" cy="6553200"/>
          </a:xfrm>
          <a:prstGeom prst="rect">
            <a:avLst/>
          </a:prstGeom>
        </p:spPr>
      </p:pic>
      <p:sp>
        <p:nvSpPr>
          <p:cNvPr id="4" name="TextBox 3"/>
          <p:cNvSpPr txBox="1"/>
          <p:nvPr/>
        </p:nvSpPr>
        <p:spPr>
          <a:xfrm>
            <a:off x="106482" y="1268760"/>
            <a:ext cx="8930014" cy="6001642"/>
          </a:xfrm>
          <a:prstGeom prst="rect">
            <a:avLst/>
          </a:prstGeom>
          <a:noFill/>
        </p:spPr>
        <p:txBody>
          <a:bodyPr wrap="square" rtlCol="0">
            <a:spAutoFit/>
          </a:bodyPr>
          <a:lstStyle/>
          <a:p>
            <a:pPr lvl="1" indent="-457200">
              <a:buSzPct val="100000"/>
              <a:buFont typeface="Arial" panose="020B0604020202020204" pitchFamily="34" charset="0"/>
              <a:buChar char="•"/>
              <a:tabLst>
                <a:tab pos="1314450" algn="l"/>
              </a:tabLst>
            </a:pPr>
            <a:r>
              <a:rPr lang="en-US" sz="3200" b="1" dirty="0" smtClean="0">
                <a:latin typeface="Comic Sans MS" panose="030F0702030302020204" pitchFamily="66" charset="0"/>
                <a:cs typeface="Times New Roman" panose="02020603050405020304" pitchFamily="18" charset="0"/>
              </a:rPr>
              <a:t>Speaking &amp; listening “maximization” strategies:</a:t>
            </a:r>
          </a:p>
          <a:p>
            <a:pPr marL="914400" lvl="1" indent="-457200">
              <a:buSzPct val="60000"/>
              <a:buFont typeface="Wingdings" pitchFamily="2" charset="2"/>
              <a:buChar char="Ø"/>
              <a:tabLst>
                <a:tab pos="1314450" algn="l"/>
              </a:tabLst>
            </a:pPr>
            <a:r>
              <a:rPr lang="en-US" sz="3200" b="1" dirty="0" smtClean="0">
                <a:latin typeface="Comic Sans MS" panose="030F0702030302020204" pitchFamily="66" charset="0"/>
                <a:cs typeface="Times New Roman" panose="02020603050405020304" pitchFamily="18" charset="0"/>
              </a:rPr>
              <a:t>Take turns speaking in groups</a:t>
            </a:r>
          </a:p>
          <a:p>
            <a:pPr marL="914400" lvl="1" indent="-457200">
              <a:buSzPct val="60000"/>
              <a:buFont typeface="Wingdings" pitchFamily="2" charset="2"/>
              <a:buChar char="Ø"/>
              <a:tabLst>
                <a:tab pos="1314450" algn="l"/>
              </a:tabLst>
            </a:pPr>
            <a:r>
              <a:rPr lang="en-US" sz="3200" b="1" dirty="0" smtClean="0">
                <a:latin typeface="Comic Sans MS" panose="030F0702030302020204" pitchFamily="66" charset="0"/>
                <a:cs typeface="Times New Roman" panose="02020603050405020304" pitchFamily="18" charset="0"/>
              </a:rPr>
              <a:t>Write down/report what was heard</a:t>
            </a:r>
          </a:p>
          <a:p>
            <a:pPr marL="914400" lvl="1" indent="-457200">
              <a:buSzPct val="60000"/>
              <a:buFont typeface="Wingdings" pitchFamily="2" charset="2"/>
              <a:buChar char="Ø"/>
              <a:tabLst>
                <a:tab pos="1314450" algn="l"/>
              </a:tabLst>
            </a:pPr>
            <a:r>
              <a:rPr lang="en-US" sz="3200" b="1" dirty="0" smtClean="0">
                <a:latin typeface="Comic Sans MS" panose="030F0702030302020204" pitchFamily="66" charset="0"/>
                <a:cs typeface="Times New Roman" panose="02020603050405020304" pitchFamily="18" charset="0"/>
              </a:rPr>
              <a:t>Mingling</a:t>
            </a:r>
          </a:p>
          <a:p>
            <a:pPr marL="914400" lvl="1" indent="-457200">
              <a:buSzPct val="60000"/>
              <a:buFont typeface="Wingdings" pitchFamily="2" charset="2"/>
              <a:buChar char="Ø"/>
              <a:tabLst>
                <a:tab pos="1314450" algn="l"/>
              </a:tabLst>
            </a:pPr>
            <a:r>
              <a:rPr lang="en-US" sz="3200" b="1" dirty="0" smtClean="0">
                <a:latin typeface="Comic Sans MS" panose="030F0702030302020204" pitchFamily="66" charset="0"/>
                <a:cs typeface="Times New Roman" panose="02020603050405020304" pitchFamily="18" charset="0"/>
              </a:rPr>
              <a:t>Inner/outer                          circle</a:t>
            </a:r>
          </a:p>
          <a:p>
            <a:pPr marL="914400" lvl="1" indent="-457200">
              <a:buSzPct val="60000"/>
              <a:buFont typeface="Wingdings" pitchFamily="2" charset="2"/>
              <a:buChar char="Ø"/>
              <a:tabLst>
                <a:tab pos="1314450" algn="l"/>
              </a:tabLst>
            </a:pPr>
            <a:r>
              <a:rPr lang="en-US" sz="3200" b="1" dirty="0" smtClean="0">
                <a:latin typeface="Comic Sans MS" panose="030F0702030302020204" pitchFamily="66" charset="0"/>
                <a:cs typeface="Times New Roman" panose="02020603050405020304" pitchFamily="18" charset="0"/>
              </a:rPr>
              <a:t>Line pairing</a:t>
            </a:r>
          </a:p>
          <a:p>
            <a:pPr marL="914400" lvl="1" indent="-457200">
              <a:buSzPct val="60000"/>
              <a:buFont typeface="Wingdings" pitchFamily="2" charset="2"/>
              <a:buChar char="Ø"/>
              <a:tabLst>
                <a:tab pos="1314450" algn="l"/>
              </a:tabLst>
            </a:pPr>
            <a:r>
              <a:rPr lang="en-US" sz="3200" b="1" dirty="0" smtClean="0">
                <a:latin typeface="Comic Sans MS" panose="030F0702030302020204" pitchFamily="66" charset="0"/>
                <a:cs typeface="Times New Roman" panose="02020603050405020304" pitchFamily="18" charset="0"/>
              </a:rPr>
              <a:t>Debating</a:t>
            </a:r>
          </a:p>
          <a:p>
            <a:pPr marL="914400" lvl="1" indent="-457200">
              <a:buSzPct val="60000"/>
              <a:buFont typeface="Wingdings" pitchFamily="2" charset="2"/>
              <a:buChar char="Ø"/>
              <a:tabLst>
                <a:tab pos="1314450" algn="l"/>
              </a:tabLst>
            </a:pPr>
            <a:r>
              <a:rPr lang="en-US" altLang="en-US" sz="3200" b="1" dirty="0" smtClean="0">
                <a:latin typeface="Comic Sans MS" panose="030F0702030302020204" pitchFamily="66" charset="0"/>
              </a:rPr>
              <a:t>AA </a:t>
            </a:r>
            <a:r>
              <a:rPr lang="en-US" altLang="en-US" sz="3200" b="1" dirty="0">
                <a:latin typeface="Comic Sans MS" panose="030F0702030302020204" pitchFamily="66" charset="0"/>
              </a:rPr>
              <a:t>+ BB = </a:t>
            </a:r>
            <a:endParaRPr lang="en-US" altLang="en-US" sz="3200" b="1" dirty="0" smtClean="0">
              <a:latin typeface="Comic Sans MS" panose="030F0702030302020204" pitchFamily="66" charset="0"/>
            </a:endParaRPr>
          </a:p>
          <a:p>
            <a:pPr lvl="1">
              <a:buSzPct val="60000"/>
              <a:tabLst>
                <a:tab pos="1314450" algn="l"/>
              </a:tabLst>
            </a:pPr>
            <a:r>
              <a:rPr lang="en-US" altLang="en-US" sz="3200" b="1" dirty="0">
                <a:latin typeface="Comic Sans MS" panose="030F0702030302020204" pitchFamily="66" charset="0"/>
              </a:rPr>
              <a:t> </a:t>
            </a:r>
            <a:r>
              <a:rPr lang="en-US" altLang="en-US" sz="3200" b="1" dirty="0" smtClean="0">
                <a:latin typeface="Comic Sans MS" panose="030F0702030302020204" pitchFamily="66" charset="0"/>
              </a:rPr>
              <a:t>  ABAB</a:t>
            </a:r>
            <a:r>
              <a:rPr lang="en-US" sz="3200" b="1" dirty="0" smtClean="0">
                <a:latin typeface="Comic Sans MS" panose="030F0702030302020204" pitchFamily="66" charset="0"/>
                <a:cs typeface="Times New Roman" panose="02020603050405020304" pitchFamily="18" charset="0"/>
              </a:rPr>
              <a:t> </a:t>
            </a:r>
          </a:p>
          <a:p>
            <a:pPr marL="914400" lvl="1" indent="-457200">
              <a:buSzPct val="60000"/>
              <a:buFont typeface="Wingdings" pitchFamily="2" charset="2"/>
              <a:buChar char="Ø"/>
              <a:tabLst>
                <a:tab pos="1314450" algn="l"/>
              </a:tabLst>
            </a:pPr>
            <a:endParaRPr lang="en-US" sz="3200" b="1" dirty="0" smtClean="0">
              <a:latin typeface="Comic Sans MS" panose="030F0702030302020204" pitchFamily="66" charset="0"/>
              <a:cs typeface="Times New Roman" panose="02020603050405020304" pitchFamily="18" charset="0"/>
            </a:endParaRPr>
          </a:p>
        </p:txBody>
      </p:sp>
      <p:sp>
        <p:nvSpPr>
          <p:cNvPr id="8" name="1 Título"/>
          <p:cNvSpPr txBox="1">
            <a:spLocks/>
          </p:cNvSpPr>
          <p:nvPr/>
        </p:nvSpPr>
        <p:spPr>
          <a:xfrm>
            <a:off x="36512" y="0"/>
            <a:ext cx="9144000" cy="1268760"/>
          </a:xfrm>
          <a:prstGeom prst="rect">
            <a:avLst/>
          </a:prstGeom>
        </p:spPr>
        <p:txBody>
          <a:bodyPr vert="horz" rtlCol="0" anchor="ctr">
            <a:no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_tradnl" sz="3800" b="1" i="0" u="none" strike="noStrike" kern="1200" cap="none" spc="0" normalizeH="0" baseline="0" noProof="0" dirty="0" err="1"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Strategies</a:t>
            </a:r>
            <a:r>
              <a:rPr kumimoji="0" lang="es-ES_tradnl" sz="3800" b="1" i="0" u="none" strike="noStrike" kern="1200" cap="none" spc="0" normalizeH="0" baseline="0" noProof="0" dirty="0"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 </a:t>
            </a:r>
            <a:r>
              <a:rPr kumimoji="0" lang="es-ES_tradnl" sz="3800" b="1" i="0" u="none" strike="noStrike" kern="1200" cap="none" spc="0" normalizeH="0" baseline="0" noProof="0" dirty="0" err="1"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for</a:t>
            </a:r>
            <a:r>
              <a:rPr kumimoji="0" lang="es-ES_tradnl" sz="3800" b="1" i="0" u="none" strike="noStrike" kern="1200" cap="none" spc="0" normalizeH="0" baseline="0" noProof="0" dirty="0"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 </a:t>
            </a:r>
            <a:r>
              <a:rPr kumimoji="0" lang="es-ES_tradnl" sz="3800" b="1" i="0" u="none" strike="noStrike" kern="1200" cap="none" spc="0" normalizeH="0" baseline="0" noProof="0" dirty="0" err="1"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Teaching</a:t>
            </a:r>
            <a:r>
              <a:rPr kumimoji="0" lang="es-ES_tradnl" sz="3800" b="1" i="0" u="none" strike="noStrike" kern="1200" cap="none" spc="0" normalizeH="0" baseline="0" noProof="0" dirty="0"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a:t>
            </a:r>
            <a:r>
              <a:rPr kumimoji="0" lang="es-ES_tradnl" sz="3800" b="1" i="0" u="none" strike="noStrike" kern="1200" cap="none" spc="0" normalizeH="0" baseline="0" noProof="0" dirty="0" err="1"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Grading</a:t>
            </a:r>
            <a:r>
              <a:rPr kumimoji="0" lang="es-ES_tradnl" sz="3800" b="1" i="0" u="none" strike="noStrike" kern="1200" cap="none" spc="0" normalizeH="0" baseline="0" noProof="0" dirty="0"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 </a:t>
            </a:r>
            <a:r>
              <a:rPr kumimoji="0" lang="es-ES_tradnl" sz="3800" b="1" i="0" u="none" strike="noStrike" kern="1200" cap="none" spc="0" normalizeH="0" baseline="0" noProof="0" dirty="0" err="1"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Conversation</a:t>
            </a:r>
            <a:r>
              <a:rPr kumimoji="0" lang="es-ES_tradnl" sz="3800" b="1" i="0" u="none" strike="noStrike" kern="1200" cap="none" spc="0" normalizeH="0" baseline="0" noProof="0" dirty="0"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 </a:t>
            </a:r>
            <a:r>
              <a:rPr lang="es-ES_tradnl" sz="3800" b="1" dirty="0" smtClean="0">
                <a:solidFill>
                  <a:srgbClr val="9900CC"/>
                </a:solidFill>
                <a:effectLst>
                  <a:outerShdw blurRad="31750" dist="25400" dir="5400000" algn="tl" rotWithShape="0">
                    <a:srgbClr val="000000">
                      <a:alpha val="25000"/>
                    </a:srgbClr>
                  </a:outerShdw>
                </a:effectLst>
                <a:latin typeface="Algerian" pitchFamily="82" charset="0"/>
                <a:ea typeface="+mj-ea"/>
                <a:cs typeface="+mj-cs"/>
              </a:rPr>
              <a:t>In</a:t>
            </a:r>
            <a:r>
              <a:rPr kumimoji="0" lang="es-ES_tradnl" sz="3800" b="1" i="0" u="none" strike="noStrike" kern="1200" cap="none" spc="0" normalizeH="0" baseline="0" noProof="0" dirty="0"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 </a:t>
            </a:r>
            <a:r>
              <a:rPr kumimoji="0" lang="es-ES_tradnl" sz="3800" b="1" i="0" u="none" strike="noStrike" kern="1200" cap="none" spc="0" normalizeH="0" baseline="0" noProof="0" dirty="0" err="1"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Large</a:t>
            </a:r>
            <a:r>
              <a:rPr kumimoji="0" lang="es-ES_tradnl" sz="3800" b="1" i="0" u="none" strike="noStrike" kern="1200" cap="none" spc="0" normalizeH="0" baseline="0" noProof="0" dirty="0"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 </a:t>
            </a:r>
            <a:r>
              <a:rPr kumimoji="0" lang="es-ES_tradnl" sz="3800" b="1" i="0" u="none" strike="noStrike" kern="1200" cap="none" spc="0" normalizeH="0" baseline="0" noProof="0" dirty="0" err="1"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Classes</a:t>
            </a:r>
            <a:endParaRPr kumimoji="0" lang="es-ES_tradnl" sz="38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pic>
        <p:nvPicPr>
          <p:cNvPr id="119811" name="Picture 3" descr="C:\Documents and Settings\karen.navarrete\Escritorio\IMG_6671.JPG"/>
          <p:cNvPicPr>
            <a:picLocks noChangeAspect="1" noChangeArrowheads="1"/>
          </p:cNvPicPr>
          <p:nvPr/>
        </p:nvPicPr>
        <p:blipFill>
          <a:blip r:embed="rId3" cstate="print"/>
          <a:srcRect/>
          <a:stretch>
            <a:fillRect/>
          </a:stretch>
        </p:blipFill>
        <p:spPr bwMode="auto">
          <a:xfrm>
            <a:off x="3779912" y="3384136"/>
            <a:ext cx="5112568" cy="3285224"/>
          </a:xfrm>
          <a:prstGeom prst="rect">
            <a:avLst/>
          </a:prstGeom>
          <a:noFill/>
        </p:spPr>
      </p:pic>
    </p:spTree>
    <p:extLst>
      <p:ext uri="{BB962C8B-B14F-4D97-AF65-F5344CB8AC3E}">
        <p14:creationId xmlns:p14="http://schemas.microsoft.com/office/powerpoint/2010/main" val="569655714"/>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ntitled.png"/>
          <p:cNvPicPr>
            <a:picLocks noChangeAspect="1"/>
          </p:cNvPicPr>
          <p:nvPr/>
        </p:nvPicPr>
        <p:blipFill>
          <a:blip r:embed="rId3" cstate="print">
            <a:alphaModFix amt="24000"/>
            <a:lum bright="5000" contrast="58000"/>
            <a:extLst>
              <a:ext uri="{28A0092B-C50C-407E-A947-70E740481C1C}">
                <a14:useLocalDpi xmlns:a14="http://schemas.microsoft.com/office/drawing/2010/main" val="0"/>
              </a:ext>
            </a:extLst>
          </a:blip>
          <a:srcRect l="5208" t="8889" r="2083" b="3333"/>
          <a:stretch>
            <a:fillRect/>
          </a:stretch>
        </p:blipFill>
        <p:spPr>
          <a:xfrm>
            <a:off x="1143000" y="152400"/>
            <a:ext cx="6781800" cy="6553200"/>
          </a:xfrm>
          <a:prstGeom prst="rect">
            <a:avLst/>
          </a:prstGeom>
        </p:spPr>
      </p:pic>
      <p:sp>
        <p:nvSpPr>
          <p:cNvPr id="5" name="1 Título"/>
          <p:cNvSpPr txBox="1">
            <a:spLocks/>
          </p:cNvSpPr>
          <p:nvPr/>
        </p:nvSpPr>
        <p:spPr>
          <a:xfrm>
            <a:off x="688032" y="44624"/>
            <a:ext cx="7772400" cy="720080"/>
          </a:xfrm>
          <a:prstGeom prst="rect">
            <a:avLst/>
          </a:prstGeom>
        </p:spPr>
        <p:txBody>
          <a:bodyPr vert="horz" rtlCol="0"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fontAlgn="auto">
              <a:spcAft>
                <a:spcPts val="0"/>
              </a:spcAft>
              <a:defRPr/>
            </a:pPr>
            <a:r>
              <a:rPr lang="es-ES_tradnl" sz="3800" dirty="0" err="1" smtClean="0">
                <a:solidFill>
                  <a:srgbClr val="9900CC"/>
                </a:solidFill>
                <a:latin typeface="Algerian" pitchFamily="82" charset="0"/>
              </a:rPr>
              <a:t>Example</a:t>
            </a:r>
            <a:r>
              <a:rPr lang="es-ES_tradnl" sz="3800" dirty="0" smtClean="0">
                <a:solidFill>
                  <a:srgbClr val="9900CC"/>
                </a:solidFill>
                <a:latin typeface="Algerian" pitchFamily="82" charset="0"/>
              </a:rPr>
              <a:t>: </a:t>
            </a:r>
            <a:r>
              <a:rPr lang="es-ES_tradnl" sz="3800" dirty="0" err="1" smtClean="0">
                <a:solidFill>
                  <a:srgbClr val="9900CC"/>
                </a:solidFill>
                <a:latin typeface="Algerian" pitchFamily="82" charset="0"/>
              </a:rPr>
              <a:t>Mingling</a:t>
            </a:r>
            <a:r>
              <a:rPr lang="es-ES_tradnl" sz="3800" dirty="0" smtClean="0">
                <a:solidFill>
                  <a:srgbClr val="9900CC"/>
                </a:solidFill>
                <a:latin typeface="Algerian" pitchFamily="82" charset="0"/>
              </a:rPr>
              <a:t> Chart</a:t>
            </a:r>
            <a:endParaRPr lang="es-ES_tradnl" sz="3800" dirty="0"/>
          </a:p>
        </p:txBody>
      </p:sp>
      <p:graphicFrame>
        <p:nvGraphicFramePr>
          <p:cNvPr id="3" name="Table 2"/>
          <p:cNvGraphicFramePr>
            <a:graphicFrameLocks noGrp="1"/>
          </p:cNvGraphicFramePr>
          <p:nvPr>
            <p:extLst>
              <p:ext uri="{D42A27DB-BD31-4B8C-83A1-F6EECF244321}">
                <p14:modId xmlns:p14="http://schemas.microsoft.com/office/powerpoint/2010/main" val="174439359"/>
              </p:ext>
            </p:extLst>
          </p:nvPr>
        </p:nvGraphicFramePr>
        <p:xfrm>
          <a:off x="1524000" y="1268760"/>
          <a:ext cx="6288360" cy="4583832"/>
        </p:xfrm>
        <a:graphic>
          <a:graphicData uri="http://schemas.openxmlformats.org/drawingml/2006/table">
            <a:tbl>
              <a:tblPr firstRow="1" bandRow="1">
                <a:tableStyleId>{5C22544A-7EE6-4342-B048-85BDC9FD1C3A}</a:tableStyleId>
              </a:tblPr>
              <a:tblGrid>
                <a:gridCol w="2096120"/>
                <a:gridCol w="2096120"/>
                <a:gridCol w="2096120"/>
              </a:tblGrid>
              <a:tr h="1527944">
                <a:tc>
                  <a:txBody>
                    <a:bodyPr/>
                    <a:lstStyle/>
                    <a:p>
                      <a:pPr algn="ctr"/>
                      <a:r>
                        <a:rPr lang="en-US" sz="2500" dirty="0" smtClean="0"/>
                        <a:t>Partner’s Name</a:t>
                      </a:r>
                      <a:endParaRPr lang="en-US" sz="2500" dirty="0"/>
                    </a:p>
                  </a:txBody>
                  <a:tcPr/>
                </a:tc>
                <a:tc>
                  <a:txBody>
                    <a:bodyPr/>
                    <a:lstStyle/>
                    <a:p>
                      <a:pPr algn="ctr"/>
                      <a:r>
                        <a:rPr lang="en-US" sz="2500" dirty="0" smtClean="0"/>
                        <a:t>Time</a:t>
                      </a:r>
                      <a:r>
                        <a:rPr lang="en-US" sz="2500" baseline="0" dirty="0" smtClean="0"/>
                        <a:t> of Day</a:t>
                      </a:r>
                      <a:endParaRPr lang="en-US" sz="2500" dirty="0"/>
                    </a:p>
                  </a:txBody>
                  <a:tcPr/>
                </a:tc>
                <a:tc>
                  <a:txBody>
                    <a:bodyPr/>
                    <a:lstStyle/>
                    <a:p>
                      <a:pPr algn="ctr"/>
                      <a:r>
                        <a:rPr lang="en-US" sz="2500" dirty="0" smtClean="0"/>
                        <a:t>Daily</a:t>
                      </a:r>
                      <a:r>
                        <a:rPr lang="en-US" sz="2500" baseline="0" dirty="0" smtClean="0"/>
                        <a:t> Routine</a:t>
                      </a:r>
                      <a:endParaRPr lang="en-US" sz="2500" dirty="0"/>
                    </a:p>
                  </a:txBody>
                  <a:tcPr/>
                </a:tc>
              </a:tr>
              <a:tr h="1527944">
                <a:tc>
                  <a:txBody>
                    <a:bodyPr/>
                    <a:lstStyle/>
                    <a:p>
                      <a:r>
                        <a:rPr lang="en-US" sz="2000" b="1" dirty="0" smtClean="0"/>
                        <a:t>Maria Jose</a:t>
                      </a:r>
                      <a:endParaRPr lang="en-US" sz="2000" b="1" dirty="0"/>
                    </a:p>
                  </a:txBody>
                  <a:tcPr/>
                </a:tc>
                <a:tc>
                  <a:txBody>
                    <a:bodyPr/>
                    <a:lstStyle/>
                    <a:p>
                      <a:r>
                        <a:rPr lang="en-US" sz="2000" b="1" dirty="0" smtClean="0"/>
                        <a:t>Afternoon</a:t>
                      </a:r>
                      <a:endParaRPr lang="en-US" sz="2000" b="1" dirty="0"/>
                    </a:p>
                  </a:txBody>
                  <a:tcPr/>
                </a:tc>
                <a:tc>
                  <a:txBody>
                    <a:bodyPr/>
                    <a:lstStyle/>
                    <a:p>
                      <a:r>
                        <a:rPr lang="en-US" sz="2000" b="1" dirty="0" smtClean="0"/>
                        <a:t>She does her homework</a:t>
                      </a:r>
                      <a:endParaRPr lang="en-US" sz="2000" b="1" dirty="0"/>
                    </a:p>
                  </a:txBody>
                  <a:tcPr/>
                </a:tc>
              </a:tr>
              <a:tr h="1527944">
                <a:tc>
                  <a:txBody>
                    <a:bodyPr/>
                    <a:lstStyle/>
                    <a:p>
                      <a:r>
                        <a:rPr lang="en-US" sz="2000" b="1" dirty="0" smtClean="0"/>
                        <a:t>Jonathan </a:t>
                      </a:r>
                      <a:endParaRPr lang="en-US" sz="2000" b="1" dirty="0"/>
                    </a:p>
                  </a:txBody>
                  <a:tcPr/>
                </a:tc>
                <a:tc>
                  <a:txBody>
                    <a:bodyPr/>
                    <a:lstStyle/>
                    <a:p>
                      <a:r>
                        <a:rPr lang="en-US" sz="2000" b="1" dirty="0" smtClean="0"/>
                        <a:t>6:30 am</a:t>
                      </a:r>
                      <a:endParaRPr lang="en-US" sz="2000" b="1" dirty="0"/>
                    </a:p>
                  </a:txBody>
                  <a:tcPr/>
                </a:tc>
                <a:tc>
                  <a:txBody>
                    <a:bodyPr/>
                    <a:lstStyle/>
                    <a:p>
                      <a:r>
                        <a:rPr lang="en-US" sz="2000" b="1" dirty="0" smtClean="0"/>
                        <a:t>He</a:t>
                      </a:r>
                      <a:r>
                        <a:rPr lang="en-US" sz="2000" b="1" baseline="0" dirty="0" smtClean="0"/>
                        <a:t> brushes his teeth</a:t>
                      </a:r>
                      <a:endParaRPr lang="en-US" sz="2000" b="1" dirty="0"/>
                    </a:p>
                  </a:txBody>
                  <a:tcPr/>
                </a:tc>
              </a:tr>
            </a:tbl>
          </a:graphicData>
        </a:graphic>
      </p:graphicFrame>
    </p:spTree>
    <p:extLst>
      <p:ext uri="{BB962C8B-B14F-4D97-AF65-F5344CB8AC3E}">
        <p14:creationId xmlns:p14="http://schemas.microsoft.com/office/powerpoint/2010/main" val="3205412048"/>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ntitled.png"/>
          <p:cNvPicPr>
            <a:picLocks noChangeAspect="1"/>
          </p:cNvPicPr>
          <p:nvPr/>
        </p:nvPicPr>
        <p:blipFill>
          <a:blip r:embed="rId2" cstate="print">
            <a:alphaModFix amt="24000"/>
            <a:lum bright="5000" contrast="58000"/>
            <a:extLst>
              <a:ext uri="{28A0092B-C50C-407E-A947-70E740481C1C}">
                <a14:useLocalDpi xmlns:a14="http://schemas.microsoft.com/office/drawing/2010/main" val="0"/>
              </a:ext>
            </a:extLst>
          </a:blip>
          <a:srcRect l="5208" t="8889" r="2083" b="3333"/>
          <a:stretch>
            <a:fillRect/>
          </a:stretch>
        </p:blipFill>
        <p:spPr>
          <a:xfrm>
            <a:off x="1143000" y="152400"/>
            <a:ext cx="6781800" cy="6553200"/>
          </a:xfrm>
          <a:prstGeom prst="rect">
            <a:avLst/>
          </a:prstGeom>
        </p:spPr>
      </p:pic>
      <p:sp>
        <p:nvSpPr>
          <p:cNvPr id="8" name="1 Título"/>
          <p:cNvSpPr txBox="1">
            <a:spLocks/>
          </p:cNvSpPr>
          <p:nvPr/>
        </p:nvSpPr>
        <p:spPr>
          <a:xfrm>
            <a:off x="36512" y="60970"/>
            <a:ext cx="9144000" cy="631726"/>
          </a:xfrm>
          <a:prstGeom prst="rect">
            <a:avLst/>
          </a:prstGeom>
        </p:spPr>
        <p:txBody>
          <a:bodyPr vert="horz" rtlCol="0" anchor="ctr">
            <a:no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_tradnl" sz="3800" b="1" i="0" u="none" strike="noStrike" kern="1200" cap="none" spc="0" normalizeH="0" baseline="0" noProof="0" dirty="0" err="1"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Example</a:t>
            </a:r>
            <a:r>
              <a:rPr kumimoji="0" lang="es-ES_tradnl" sz="3800" b="1" i="0" u="none" strike="noStrike" kern="1200" cap="none" spc="0" normalizeH="0" baseline="0" noProof="0" dirty="0"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a:t>
            </a:r>
            <a:r>
              <a:rPr kumimoji="0" lang="es-ES_tradnl" sz="3800" b="1" i="0" u="none" strike="noStrike" kern="1200" cap="none" spc="0" normalizeH="0" noProof="0" dirty="0"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 Debate </a:t>
            </a:r>
            <a:r>
              <a:rPr kumimoji="0" lang="es-ES_tradnl" sz="3800" b="1" i="0" u="none" strike="noStrike" kern="1200" cap="none" spc="0" normalizeH="0" noProof="0" dirty="0" err="1"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Topics</a:t>
            </a:r>
            <a:endParaRPr kumimoji="0" lang="es-ES_tradnl" sz="38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7" name="TextBox 6"/>
          <p:cNvSpPr txBox="1"/>
          <p:nvPr/>
        </p:nvSpPr>
        <p:spPr>
          <a:xfrm>
            <a:off x="76200" y="677010"/>
            <a:ext cx="8991600" cy="5632310"/>
          </a:xfrm>
          <a:prstGeom prst="rect">
            <a:avLst/>
          </a:prstGeom>
          <a:noFill/>
        </p:spPr>
        <p:txBody>
          <a:bodyPr wrap="square" rtlCol="0">
            <a:spAutoFit/>
          </a:bodyPr>
          <a:lstStyle/>
          <a:p>
            <a:pPr marL="0" lvl="1"/>
            <a:r>
              <a:rPr lang="en-US" sz="2400" b="1" dirty="0"/>
              <a:t>Debate/Agree-Disagree Topics:</a:t>
            </a:r>
            <a:r>
              <a:rPr lang="en-US" sz="2400" b="1" dirty="0" smtClean="0"/>
              <a:t>”</a:t>
            </a:r>
            <a:endParaRPr lang="en-US" sz="2400" b="1" dirty="0" smtClean="0">
              <a:latin typeface="Comic Sans MS" panose="030F0702030302020204" pitchFamily="66" charset="0"/>
              <a:cs typeface="Times New Roman" panose="02020603050405020304" pitchFamily="18" charset="0"/>
            </a:endParaRPr>
          </a:p>
          <a:p>
            <a:pPr marL="342900" indent="-342900">
              <a:buFont typeface="Arial"/>
              <a:buChar char="•"/>
            </a:pPr>
            <a:r>
              <a:rPr lang="en-US" sz="2400" b="1" dirty="0" smtClean="0">
                <a:latin typeface="Comic Sans MS" panose="030F0702030302020204" pitchFamily="66" charset="0"/>
                <a:cs typeface="Times New Roman" panose="02020603050405020304" pitchFamily="18" charset="0"/>
              </a:rPr>
              <a:t>What </a:t>
            </a:r>
            <a:r>
              <a:rPr lang="en-US" sz="2400" b="1" dirty="0">
                <a:latin typeface="Comic Sans MS" panose="030F0702030302020204" pitchFamily="66" charset="0"/>
                <a:cs typeface="Times New Roman" panose="02020603050405020304" pitchFamily="18" charset="0"/>
              </a:rPr>
              <a:t>should the legal drinking age be?</a:t>
            </a:r>
          </a:p>
          <a:p>
            <a:pPr marL="342900" indent="-342900">
              <a:buFont typeface="Arial"/>
              <a:buChar char="•"/>
            </a:pPr>
            <a:r>
              <a:rPr lang="en-US" sz="2400" b="1" dirty="0">
                <a:solidFill>
                  <a:srgbClr val="FF0000"/>
                </a:solidFill>
                <a:latin typeface="Comic Sans MS" panose="030F0702030302020204" pitchFamily="66" charset="0"/>
                <a:cs typeface="Times New Roman" panose="02020603050405020304" pitchFamily="18" charset="0"/>
              </a:rPr>
              <a:t>Do you believe in aliens/extraterrestrial life forms?</a:t>
            </a:r>
          </a:p>
          <a:p>
            <a:pPr marL="342900" indent="-342900">
              <a:buFont typeface="Arial"/>
              <a:buChar char="•"/>
            </a:pPr>
            <a:r>
              <a:rPr lang="en-US" sz="2400" b="1" dirty="0">
                <a:latin typeface="Comic Sans MS" panose="030F0702030302020204" pitchFamily="66" charset="0"/>
                <a:cs typeface="Times New Roman" panose="02020603050405020304" pitchFamily="18" charset="0"/>
              </a:rPr>
              <a:t>Can people from different cultures/countries have a good relationship?</a:t>
            </a:r>
          </a:p>
          <a:p>
            <a:pPr marL="342900" indent="-342900">
              <a:buFont typeface="Arial"/>
              <a:buChar char="•"/>
            </a:pPr>
            <a:r>
              <a:rPr lang="en-US" sz="2400" b="1" dirty="0">
                <a:latin typeface="Comic Sans MS" panose="030F0702030302020204" pitchFamily="66" charset="0"/>
                <a:cs typeface="Times New Roman" panose="02020603050405020304" pitchFamily="18" charset="0"/>
              </a:rPr>
              <a:t>Is it important to speak more than one language?  Which is the most important language to know?</a:t>
            </a:r>
          </a:p>
          <a:p>
            <a:pPr marL="342900" indent="-342900">
              <a:buFont typeface="Arial"/>
              <a:buChar char="•"/>
            </a:pPr>
            <a:r>
              <a:rPr lang="en-US" sz="2400" b="1" dirty="0">
                <a:latin typeface="Comic Sans MS" panose="030F0702030302020204" pitchFamily="66" charset="0"/>
                <a:cs typeface="Times New Roman" panose="02020603050405020304" pitchFamily="18" charset="0"/>
              </a:rPr>
              <a:t>Do you think violence should be eliminated from movies?</a:t>
            </a:r>
          </a:p>
          <a:p>
            <a:pPr marL="342900" indent="-342900">
              <a:buFont typeface="Arial"/>
              <a:buChar char="•"/>
            </a:pPr>
            <a:r>
              <a:rPr lang="en-US" sz="2400" b="1" dirty="0">
                <a:latin typeface="Comic Sans MS" panose="030F0702030302020204" pitchFamily="66" charset="0"/>
                <a:cs typeface="Times New Roman" panose="02020603050405020304" pitchFamily="18" charset="0"/>
              </a:rPr>
              <a:t>Should all education be free?  Why or why not?</a:t>
            </a:r>
          </a:p>
          <a:p>
            <a:pPr marL="342900" indent="-342900">
              <a:buFont typeface="Arial"/>
              <a:buChar char="•"/>
            </a:pPr>
            <a:r>
              <a:rPr lang="en-US" sz="2400" b="1" dirty="0">
                <a:latin typeface="Comic Sans MS" panose="030F0702030302020204" pitchFamily="66" charset="0"/>
                <a:cs typeface="Times New Roman" panose="02020603050405020304" pitchFamily="18" charset="0"/>
              </a:rPr>
              <a:t>Do you think that men should take a more active role in household responsibilities (e.g. cooking, taking care of children, cleaning, etc.)?</a:t>
            </a:r>
          </a:p>
          <a:p>
            <a:pPr marL="342900" indent="-342900">
              <a:buFont typeface="Arial"/>
              <a:buChar char="•"/>
            </a:pPr>
            <a:r>
              <a:rPr lang="en-US" sz="2400" b="1" dirty="0" smtClean="0">
                <a:latin typeface="Comic Sans MS" panose="030F0702030302020204" pitchFamily="66" charset="0"/>
                <a:cs typeface="Times New Roman" panose="02020603050405020304" pitchFamily="18" charset="0"/>
              </a:rPr>
              <a:t>If </a:t>
            </a:r>
            <a:r>
              <a:rPr lang="en-US" sz="2400" b="1" dirty="0">
                <a:latin typeface="Comic Sans MS" panose="030F0702030302020204" pitchFamily="66" charset="0"/>
                <a:cs typeface="Times New Roman" panose="02020603050405020304" pitchFamily="18" charset="0"/>
              </a:rPr>
              <a:t>I didn’t have to worry about money but still needed a job, which job would I pick?</a:t>
            </a:r>
          </a:p>
          <a:p>
            <a:pPr marL="342900" indent="-342900">
              <a:buFont typeface="Arial"/>
              <a:buChar char="•"/>
            </a:pPr>
            <a:r>
              <a:rPr lang="en-US" sz="2400" b="1" dirty="0">
                <a:latin typeface="Comic Sans MS" panose="030F0702030302020204" pitchFamily="66" charset="0"/>
                <a:cs typeface="Times New Roman" panose="02020603050405020304" pitchFamily="18" charset="0"/>
              </a:rPr>
              <a:t>Should governments provide financial support to </a:t>
            </a:r>
            <a:r>
              <a:rPr lang="en-US" sz="2400" b="1" dirty="0" smtClean="0">
                <a:latin typeface="Comic Sans MS" panose="030F0702030302020204" pitchFamily="66" charset="0"/>
                <a:cs typeface="Times New Roman" panose="02020603050405020304" pitchFamily="18" charset="0"/>
              </a:rPr>
              <a:t>people?</a:t>
            </a:r>
            <a:endParaRPr lang="en-US" sz="2400" b="1" dirty="0">
              <a:latin typeface="Comic Sans MS" panose="030F0702030302020204" pitchFamily="66" charset="0"/>
              <a:cs typeface="Times New Roman" panose="02020603050405020304" pitchFamily="18" charset="0"/>
            </a:endParaRPr>
          </a:p>
        </p:txBody>
      </p:sp>
    </p:spTree>
    <p:extLst>
      <p:ext uri="{BB962C8B-B14F-4D97-AF65-F5344CB8AC3E}">
        <p14:creationId xmlns:p14="http://schemas.microsoft.com/office/powerpoint/2010/main" val="3368447287"/>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ntitled.png"/>
          <p:cNvPicPr>
            <a:picLocks noChangeAspect="1"/>
          </p:cNvPicPr>
          <p:nvPr/>
        </p:nvPicPr>
        <p:blipFill>
          <a:blip r:embed="rId2" cstate="print">
            <a:alphaModFix amt="24000"/>
            <a:lum bright="5000" contrast="58000"/>
            <a:extLst>
              <a:ext uri="{28A0092B-C50C-407E-A947-70E740481C1C}">
                <a14:useLocalDpi xmlns:a14="http://schemas.microsoft.com/office/drawing/2010/main" val="0"/>
              </a:ext>
            </a:extLst>
          </a:blip>
          <a:srcRect l="5208" t="8889" r="2083" b="3333"/>
          <a:stretch>
            <a:fillRect/>
          </a:stretch>
        </p:blipFill>
        <p:spPr>
          <a:xfrm>
            <a:off x="1143000" y="152400"/>
            <a:ext cx="6781800" cy="6553200"/>
          </a:xfrm>
          <a:prstGeom prst="rect">
            <a:avLst/>
          </a:prstGeom>
        </p:spPr>
      </p:pic>
      <p:sp>
        <p:nvSpPr>
          <p:cNvPr id="4" name="TextBox 3"/>
          <p:cNvSpPr txBox="1"/>
          <p:nvPr/>
        </p:nvSpPr>
        <p:spPr>
          <a:xfrm>
            <a:off x="106482" y="1401738"/>
            <a:ext cx="8930014" cy="4524315"/>
          </a:xfrm>
          <a:prstGeom prst="rect">
            <a:avLst/>
          </a:prstGeom>
          <a:noFill/>
        </p:spPr>
        <p:txBody>
          <a:bodyPr wrap="square" rtlCol="0">
            <a:spAutoFit/>
          </a:bodyPr>
          <a:lstStyle/>
          <a:p>
            <a:pPr lvl="1" indent="-457200">
              <a:buSzPct val="100000"/>
              <a:buFont typeface="Arial" panose="020B0604020202020204" pitchFamily="34" charset="0"/>
              <a:buChar char="•"/>
              <a:tabLst>
                <a:tab pos="1314450" algn="l"/>
              </a:tabLst>
            </a:pPr>
            <a:r>
              <a:rPr lang="en-US" sz="3200" b="1" dirty="0" smtClean="0">
                <a:latin typeface="Comic Sans MS" panose="030F0702030302020204" pitchFamily="66" charset="0"/>
                <a:cs typeface="Times New Roman" panose="02020603050405020304" pitchFamily="18" charset="0"/>
              </a:rPr>
              <a:t>Speaking &amp; listening “maximization” strategies:</a:t>
            </a:r>
          </a:p>
          <a:p>
            <a:pPr marL="914400" lvl="1" indent="-457200">
              <a:buSzPct val="60000"/>
              <a:buFont typeface="Wingdings" pitchFamily="2" charset="2"/>
              <a:buChar char="Ø"/>
              <a:tabLst>
                <a:tab pos="1314450" algn="l"/>
              </a:tabLst>
            </a:pPr>
            <a:r>
              <a:rPr lang="en-US" sz="3200" b="1" dirty="0" smtClean="0">
                <a:latin typeface="Comic Sans MS" panose="030F0702030302020204" pitchFamily="66" charset="0"/>
                <a:cs typeface="Times New Roman" panose="02020603050405020304" pitchFamily="18" charset="0"/>
              </a:rPr>
              <a:t>Pull topics out of a “hat”</a:t>
            </a:r>
          </a:p>
          <a:p>
            <a:pPr marL="914400" lvl="1" indent="-457200">
              <a:buSzPct val="60000"/>
              <a:buFont typeface="Wingdings" pitchFamily="2" charset="2"/>
              <a:buChar char="Ø"/>
              <a:tabLst>
                <a:tab pos="1314450" algn="l"/>
              </a:tabLst>
            </a:pPr>
            <a:r>
              <a:rPr lang="en-US" sz="3200" b="1" dirty="0" smtClean="0">
                <a:latin typeface="Comic Sans MS" panose="030F0702030302020204" pitchFamily="66" charset="0"/>
                <a:cs typeface="Times New Roman" panose="02020603050405020304" pitchFamily="18" charset="0"/>
              </a:rPr>
              <a:t>Alternative assignments for fast and/or bored students</a:t>
            </a:r>
          </a:p>
          <a:p>
            <a:pPr marL="914400" lvl="1" indent="-457200">
              <a:buSzPct val="60000"/>
              <a:buFont typeface="Wingdings" pitchFamily="2" charset="2"/>
              <a:buChar char="Ø"/>
              <a:tabLst>
                <a:tab pos="1314450" algn="l"/>
              </a:tabLst>
            </a:pPr>
            <a:r>
              <a:rPr lang="en-US" sz="3200" b="1" dirty="0" smtClean="0">
                <a:latin typeface="Comic Sans MS" panose="030F0702030302020204" pitchFamily="66" charset="0"/>
                <a:cs typeface="Times New Roman" panose="02020603050405020304" pitchFamily="18" charset="0"/>
              </a:rPr>
              <a:t>Board games: can be used to practice almost anything!</a:t>
            </a:r>
          </a:p>
          <a:p>
            <a:pPr marL="1371600" lvl="2" indent="-457200">
              <a:buSzPct val="60000"/>
              <a:buFont typeface="Courier New" pitchFamily="49" charset="0"/>
              <a:buChar char="o"/>
              <a:tabLst>
                <a:tab pos="1314450" algn="l"/>
              </a:tabLst>
            </a:pPr>
            <a:r>
              <a:rPr lang="en-US" sz="3200" b="1" dirty="0" smtClean="0">
                <a:latin typeface="Comic Sans MS" panose="030F0702030302020204" pitchFamily="66" charset="0"/>
                <a:cs typeface="Times New Roman" panose="02020603050405020304" pitchFamily="18" charset="0"/>
              </a:rPr>
              <a:t>Have the students create their own questions on cards first</a:t>
            </a:r>
          </a:p>
        </p:txBody>
      </p:sp>
      <p:sp>
        <p:nvSpPr>
          <p:cNvPr id="8" name="1 Título"/>
          <p:cNvSpPr txBox="1">
            <a:spLocks/>
          </p:cNvSpPr>
          <p:nvPr/>
        </p:nvSpPr>
        <p:spPr>
          <a:xfrm>
            <a:off x="36512" y="60970"/>
            <a:ext cx="9144000" cy="1268760"/>
          </a:xfrm>
          <a:prstGeom prst="rect">
            <a:avLst/>
          </a:prstGeom>
        </p:spPr>
        <p:txBody>
          <a:bodyPr vert="horz" rtlCol="0" anchor="ctr">
            <a:no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_tradnl" sz="3800" b="1" i="0" u="none" strike="noStrike" kern="1200" cap="none" spc="0" normalizeH="0" baseline="0" noProof="0" dirty="0" err="1"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Strategies</a:t>
            </a:r>
            <a:r>
              <a:rPr kumimoji="0" lang="es-ES_tradnl" sz="3800" b="1" i="0" u="none" strike="noStrike" kern="1200" cap="none" spc="0" normalizeH="0" baseline="0" noProof="0" dirty="0"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 </a:t>
            </a:r>
            <a:r>
              <a:rPr kumimoji="0" lang="es-ES_tradnl" sz="3800" b="1" i="0" u="none" strike="noStrike" kern="1200" cap="none" spc="0" normalizeH="0" baseline="0" noProof="0" dirty="0" err="1"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for</a:t>
            </a:r>
            <a:r>
              <a:rPr kumimoji="0" lang="es-ES_tradnl" sz="3800" b="1" i="0" u="none" strike="noStrike" kern="1200" cap="none" spc="0" normalizeH="0" baseline="0" noProof="0" dirty="0"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 </a:t>
            </a:r>
            <a:r>
              <a:rPr kumimoji="0" lang="es-ES_tradnl" sz="3800" b="1" i="0" u="none" strike="noStrike" kern="1200" cap="none" spc="0" normalizeH="0" baseline="0" noProof="0" dirty="0" err="1"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Teaching</a:t>
            </a:r>
            <a:r>
              <a:rPr kumimoji="0" lang="es-ES_tradnl" sz="3800" b="1" i="0" u="none" strike="noStrike" kern="1200" cap="none" spc="0" normalizeH="0" baseline="0" noProof="0" dirty="0"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a:t>
            </a:r>
            <a:r>
              <a:rPr kumimoji="0" lang="es-ES_tradnl" sz="3800" b="1" i="0" u="none" strike="noStrike" kern="1200" cap="none" spc="0" normalizeH="0" baseline="0" noProof="0" dirty="0" err="1"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Grading</a:t>
            </a:r>
            <a:r>
              <a:rPr kumimoji="0" lang="es-ES_tradnl" sz="3800" b="1" i="0" u="none" strike="noStrike" kern="1200" cap="none" spc="0" normalizeH="0" baseline="0" noProof="0" dirty="0"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 </a:t>
            </a:r>
            <a:r>
              <a:rPr kumimoji="0" lang="es-ES_tradnl" sz="3800" b="1" i="0" u="none" strike="noStrike" kern="1200" cap="none" spc="0" normalizeH="0" baseline="0" noProof="0" dirty="0" err="1"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Conversation</a:t>
            </a:r>
            <a:r>
              <a:rPr kumimoji="0" lang="es-ES_tradnl" sz="3800" b="1" i="0" u="none" strike="noStrike" kern="1200" cap="none" spc="0" normalizeH="0" baseline="0" noProof="0" dirty="0"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 </a:t>
            </a:r>
            <a:r>
              <a:rPr lang="es-ES_tradnl" sz="3800" b="1" dirty="0" smtClean="0">
                <a:solidFill>
                  <a:srgbClr val="9900CC"/>
                </a:solidFill>
                <a:effectLst>
                  <a:outerShdw blurRad="31750" dist="25400" dir="5400000" algn="tl" rotWithShape="0">
                    <a:srgbClr val="000000">
                      <a:alpha val="25000"/>
                    </a:srgbClr>
                  </a:outerShdw>
                </a:effectLst>
                <a:latin typeface="Algerian" pitchFamily="82" charset="0"/>
                <a:ea typeface="+mj-ea"/>
                <a:cs typeface="+mj-cs"/>
              </a:rPr>
              <a:t>In</a:t>
            </a:r>
            <a:r>
              <a:rPr kumimoji="0" lang="es-ES_tradnl" sz="3800" b="1" i="0" u="none" strike="noStrike" kern="1200" cap="none" spc="0" normalizeH="0" baseline="0" noProof="0" dirty="0"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 </a:t>
            </a:r>
            <a:r>
              <a:rPr kumimoji="0" lang="es-ES_tradnl" sz="3800" b="1" i="0" u="none" strike="noStrike" kern="1200" cap="none" spc="0" normalizeH="0" baseline="0" noProof="0" dirty="0" err="1"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Large</a:t>
            </a:r>
            <a:r>
              <a:rPr kumimoji="0" lang="es-ES_tradnl" sz="3800" b="1" i="0" u="none" strike="noStrike" kern="1200" cap="none" spc="0" normalizeH="0" baseline="0" noProof="0" dirty="0"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 </a:t>
            </a:r>
            <a:r>
              <a:rPr kumimoji="0" lang="es-ES_tradnl" sz="3800" b="1" i="0" u="none" strike="noStrike" kern="1200" cap="none" spc="0" normalizeH="0" baseline="0" noProof="0" dirty="0" err="1"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Classes</a:t>
            </a:r>
            <a:endParaRPr kumimoji="0" lang="es-ES_tradnl" sz="38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extLst>
      <p:ext uri="{BB962C8B-B14F-4D97-AF65-F5344CB8AC3E}">
        <p14:creationId xmlns:p14="http://schemas.microsoft.com/office/powerpoint/2010/main" val="569655714"/>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3966" y="1097071"/>
            <a:ext cx="8836068" cy="615553"/>
          </a:xfrm>
          <a:prstGeom prst="rect">
            <a:avLst/>
          </a:prstGeom>
          <a:noFill/>
        </p:spPr>
        <p:txBody>
          <a:bodyPr wrap="square" rtlCol="0">
            <a:spAutoFit/>
          </a:bodyPr>
          <a:lstStyle/>
          <a:p>
            <a:pPr>
              <a:tabLst>
                <a:tab pos="1314450" algn="l"/>
              </a:tabLst>
            </a:pPr>
            <a:r>
              <a:rPr lang="en-US" sz="3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anose="020B0604020202020204" pitchFamily="34" charset="0"/>
                <a:cs typeface="Arial" panose="020B0604020202020204" pitchFamily="34" charset="0"/>
              </a:rPr>
              <a:t> </a:t>
            </a:r>
          </a:p>
        </p:txBody>
      </p:sp>
      <p:pic>
        <p:nvPicPr>
          <p:cNvPr id="7" name="Picture 6" descr="Board Game Template- Would You Rather.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579415" y="-858986"/>
            <a:ext cx="5943602" cy="9185568"/>
          </a:xfrm>
          <a:prstGeom prst="rect">
            <a:avLst/>
          </a:prstGeom>
        </p:spPr>
      </p:pic>
      <p:sp>
        <p:nvSpPr>
          <p:cNvPr id="5" name="1 Título"/>
          <p:cNvSpPr txBox="1">
            <a:spLocks/>
          </p:cNvSpPr>
          <p:nvPr/>
        </p:nvSpPr>
        <p:spPr>
          <a:xfrm>
            <a:off x="0" y="-27384"/>
            <a:ext cx="9144000" cy="864096"/>
          </a:xfrm>
          <a:prstGeom prst="rect">
            <a:avLst/>
          </a:prstGeom>
        </p:spPr>
        <p:txBody>
          <a:bodyPr vert="horz" rtlCol="0" anchor="ctr">
            <a:no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_tradnl" sz="3700" b="1" i="0" u="none" strike="noStrike" kern="1200" cap="none" spc="0" normalizeH="0" baseline="0" noProof="0" dirty="0" err="1"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Example</a:t>
            </a:r>
            <a:r>
              <a:rPr kumimoji="0" lang="es-ES_tradnl" sz="3700" b="1" i="0" u="none" strike="noStrike" kern="1200" cap="none" spc="0" normalizeH="0" baseline="0" noProof="0" dirty="0"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a:t>
            </a:r>
            <a:r>
              <a:rPr kumimoji="0" lang="es-ES_tradnl" sz="3700" b="1" i="0" u="none" strike="noStrike" kern="1200" cap="none" spc="0" normalizeH="0" noProof="0" dirty="0"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 </a:t>
            </a:r>
            <a:r>
              <a:rPr kumimoji="0" lang="es-ES_tradnl" sz="3700" b="1" i="0" u="none" strike="noStrike" kern="1200" cap="none" spc="0" normalizeH="0" noProof="0" dirty="0" err="1"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Conversation</a:t>
            </a:r>
            <a:r>
              <a:rPr kumimoji="0" lang="es-ES_tradnl" sz="3700" b="1" i="0" u="none" strike="noStrike" kern="1200" cap="none" spc="0" normalizeH="0" noProof="0" dirty="0"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 </a:t>
            </a:r>
            <a:r>
              <a:rPr kumimoji="0" lang="es-ES_tradnl" sz="3700" b="1" i="0" u="none" strike="noStrike" kern="1200" cap="none" spc="0" normalizeH="0" noProof="0" dirty="0" err="1"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board</a:t>
            </a:r>
            <a:r>
              <a:rPr kumimoji="0" lang="es-ES_tradnl" sz="3700" b="1" i="0" u="none" strike="noStrike" kern="1200" cap="none" spc="0" normalizeH="0" noProof="0" dirty="0"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 </a:t>
            </a:r>
            <a:r>
              <a:rPr kumimoji="0" lang="es-ES_tradnl" sz="3700" b="1" i="0" u="none" strike="noStrike" kern="1200" cap="none" spc="0" normalizeH="0" noProof="0" dirty="0" err="1"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game</a:t>
            </a:r>
            <a:endParaRPr kumimoji="0" lang="es-ES_tradnl" sz="37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extLst>
      <p:ext uri="{BB962C8B-B14F-4D97-AF65-F5344CB8AC3E}">
        <p14:creationId xmlns:p14="http://schemas.microsoft.com/office/powerpoint/2010/main" val="234998649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Untitled.png"/>
          <p:cNvPicPr>
            <a:picLocks noChangeAspect="1"/>
          </p:cNvPicPr>
          <p:nvPr/>
        </p:nvPicPr>
        <p:blipFill>
          <a:blip r:embed="rId3" cstate="print">
            <a:alphaModFix amt="24000"/>
            <a:lum bright="5000" contrast="58000"/>
            <a:extLst>
              <a:ext uri="{28A0092B-C50C-407E-A947-70E740481C1C}">
                <a14:useLocalDpi xmlns:a14="http://schemas.microsoft.com/office/drawing/2010/main" val="0"/>
              </a:ext>
            </a:extLst>
          </a:blip>
          <a:srcRect l="5208" t="8889" r="2083" b="3333"/>
          <a:stretch>
            <a:fillRect/>
          </a:stretch>
        </p:blipFill>
        <p:spPr>
          <a:xfrm>
            <a:off x="1143000" y="152400"/>
            <a:ext cx="6781800" cy="6553200"/>
          </a:xfrm>
          <a:prstGeom prst="rect">
            <a:avLst/>
          </a:prstGeom>
        </p:spPr>
      </p:pic>
      <p:sp>
        <p:nvSpPr>
          <p:cNvPr id="4" name="TextBox 3"/>
          <p:cNvSpPr txBox="1"/>
          <p:nvPr/>
        </p:nvSpPr>
        <p:spPr>
          <a:xfrm>
            <a:off x="153966" y="1097071"/>
            <a:ext cx="8836068" cy="615553"/>
          </a:xfrm>
          <a:prstGeom prst="rect">
            <a:avLst/>
          </a:prstGeom>
          <a:noFill/>
        </p:spPr>
        <p:txBody>
          <a:bodyPr wrap="square" rtlCol="0">
            <a:spAutoFit/>
          </a:bodyPr>
          <a:lstStyle/>
          <a:p>
            <a:pPr>
              <a:tabLst>
                <a:tab pos="1314450" algn="l"/>
              </a:tabLst>
            </a:pPr>
            <a:r>
              <a:rPr lang="en-US" sz="3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anose="020B0604020202020204" pitchFamily="34" charset="0"/>
                <a:cs typeface="Arial" panose="020B0604020202020204" pitchFamily="34" charset="0"/>
              </a:rPr>
              <a:t> </a:t>
            </a:r>
          </a:p>
        </p:txBody>
      </p:sp>
      <p:pic>
        <p:nvPicPr>
          <p:cNvPr id="2" name="Picture 1" descr="Board Game Template- Blank.pd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1295397" y="-1371601"/>
            <a:ext cx="6705602" cy="10363204"/>
          </a:xfrm>
          <a:prstGeom prst="rect">
            <a:avLst/>
          </a:prstGeom>
        </p:spPr>
      </p:pic>
      <p:sp>
        <p:nvSpPr>
          <p:cNvPr id="5" name="1 Título"/>
          <p:cNvSpPr txBox="1">
            <a:spLocks/>
          </p:cNvSpPr>
          <p:nvPr/>
        </p:nvSpPr>
        <p:spPr>
          <a:xfrm>
            <a:off x="0" y="-27384"/>
            <a:ext cx="9144000" cy="864096"/>
          </a:xfrm>
          <a:prstGeom prst="rect">
            <a:avLst/>
          </a:prstGeom>
        </p:spPr>
        <p:txBody>
          <a:bodyPr vert="horz" rtlCol="0" anchor="ctr">
            <a:no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_tradnl" sz="3700" b="1" i="0" u="none" strike="noStrike" kern="1200" cap="none" spc="0" normalizeH="0" baseline="0" noProof="0" dirty="0" err="1"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Example</a:t>
            </a:r>
            <a:r>
              <a:rPr kumimoji="0" lang="es-ES_tradnl" sz="3700" b="1" i="0" u="none" strike="noStrike" kern="1200" cap="none" spc="0" normalizeH="0" baseline="0" noProof="0" dirty="0"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a:t>
            </a:r>
            <a:r>
              <a:rPr kumimoji="0" lang="es-ES_tradnl" sz="3700" b="1" i="0" u="none" strike="noStrike" kern="1200" cap="none" spc="0" normalizeH="0" noProof="0" dirty="0"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 </a:t>
            </a:r>
            <a:r>
              <a:rPr kumimoji="0" lang="es-ES_tradnl" sz="3700" b="1" i="0" u="none" strike="noStrike" kern="1200" cap="none" spc="0" normalizeH="0" noProof="0" dirty="0" err="1"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board</a:t>
            </a:r>
            <a:r>
              <a:rPr kumimoji="0" lang="es-ES_tradnl" sz="3700" b="1" i="0" u="none" strike="noStrike" kern="1200" cap="none" spc="0" normalizeH="0" noProof="0" dirty="0"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 </a:t>
            </a:r>
            <a:r>
              <a:rPr kumimoji="0" lang="es-ES_tradnl" sz="3700" b="1" i="0" u="none" strike="noStrike" kern="1200" cap="none" spc="0" normalizeH="0" noProof="0" dirty="0" err="1"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game</a:t>
            </a:r>
            <a:r>
              <a:rPr kumimoji="0" lang="es-ES_tradnl" sz="3700" b="1" i="0" u="none" strike="noStrike" kern="1200" cap="none" spc="0" normalizeH="0" noProof="0" dirty="0"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 </a:t>
            </a:r>
            <a:r>
              <a:rPr kumimoji="0" lang="es-ES_tradnl" sz="3700" b="1" i="0" u="none" strike="noStrike" kern="1200" cap="none" spc="0" normalizeH="0" noProof="0" dirty="0" err="1"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template</a:t>
            </a:r>
            <a:endParaRPr kumimoji="0" lang="es-ES_tradnl" sz="37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extLst>
      <p:ext uri="{BB962C8B-B14F-4D97-AF65-F5344CB8AC3E}">
        <p14:creationId xmlns:p14="http://schemas.microsoft.com/office/powerpoint/2010/main" val="104495698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ntitled.png"/>
          <p:cNvPicPr>
            <a:picLocks noChangeAspect="1"/>
          </p:cNvPicPr>
          <p:nvPr/>
        </p:nvPicPr>
        <p:blipFill>
          <a:blip r:embed="rId2" cstate="print">
            <a:alphaModFix amt="24000"/>
            <a:lum bright="5000" contrast="58000"/>
            <a:extLst>
              <a:ext uri="{28A0092B-C50C-407E-A947-70E740481C1C}">
                <a14:useLocalDpi xmlns:a14="http://schemas.microsoft.com/office/drawing/2010/main" val="0"/>
              </a:ext>
            </a:extLst>
          </a:blip>
          <a:srcRect l="5208" t="8889" r="2083" b="3333"/>
          <a:stretch>
            <a:fillRect/>
          </a:stretch>
        </p:blipFill>
        <p:spPr>
          <a:xfrm>
            <a:off x="1143000" y="152400"/>
            <a:ext cx="6781800" cy="6553200"/>
          </a:xfrm>
          <a:prstGeom prst="rect">
            <a:avLst/>
          </a:prstGeom>
        </p:spPr>
      </p:pic>
      <p:sp>
        <p:nvSpPr>
          <p:cNvPr id="4" name="TextBox 3"/>
          <p:cNvSpPr txBox="1"/>
          <p:nvPr/>
        </p:nvSpPr>
        <p:spPr>
          <a:xfrm>
            <a:off x="106482" y="1268760"/>
            <a:ext cx="8930014" cy="5016757"/>
          </a:xfrm>
          <a:prstGeom prst="rect">
            <a:avLst/>
          </a:prstGeom>
          <a:noFill/>
        </p:spPr>
        <p:txBody>
          <a:bodyPr wrap="square" rtlCol="0">
            <a:spAutoFit/>
          </a:bodyPr>
          <a:lstStyle/>
          <a:p>
            <a:pPr lvl="1" indent="-457200">
              <a:buSzPct val="100000"/>
              <a:buFont typeface="Arial" panose="020B0604020202020204" pitchFamily="34" charset="0"/>
              <a:buChar char="•"/>
              <a:tabLst>
                <a:tab pos="1314450" algn="l"/>
              </a:tabLst>
            </a:pPr>
            <a:r>
              <a:rPr lang="en-US" sz="3200" b="1" dirty="0" smtClean="0">
                <a:latin typeface="Comic Sans MS" panose="030F0702030302020204" pitchFamily="66" charset="0"/>
                <a:cs typeface="Times New Roman" panose="02020603050405020304" pitchFamily="18" charset="0"/>
              </a:rPr>
              <a:t>Speaking &amp; listening “maximization” games:</a:t>
            </a:r>
          </a:p>
          <a:p>
            <a:pPr marL="914400" lvl="1" indent="-457200">
              <a:buSzPct val="60000"/>
              <a:buFont typeface="Wingdings" pitchFamily="2" charset="2"/>
              <a:buChar char="Ø"/>
              <a:tabLst>
                <a:tab pos="1314450" algn="l"/>
              </a:tabLst>
            </a:pPr>
            <a:r>
              <a:rPr lang="en-US" sz="3200" b="1" dirty="0" smtClean="0">
                <a:latin typeface="Comic Sans MS" panose="030F0702030302020204" pitchFamily="66" charset="0"/>
                <a:cs typeface="Times New Roman" panose="02020603050405020304" pitchFamily="18" charset="0"/>
              </a:rPr>
              <a:t>English relay race                   (speak and/or write)</a:t>
            </a:r>
          </a:p>
          <a:p>
            <a:pPr marL="914400" lvl="1" indent="-457200">
              <a:buSzPct val="60000"/>
              <a:buFont typeface="Wingdings" pitchFamily="2" charset="2"/>
              <a:buChar char="Ø"/>
              <a:tabLst>
                <a:tab pos="1314450" algn="l"/>
              </a:tabLst>
            </a:pPr>
            <a:r>
              <a:rPr lang="en-US" sz="3200" b="1" dirty="0" smtClean="0">
                <a:latin typeface="Comic Sans MS" panose="030F0702030302020204" pitchFamily="66" charset="0"/>
                <a:cs typeface="Times New Roman" panose="02020603050405020304" pitchFamily="18" charset="0"/>
              </a:rPr>
              <a:t>Blind picture                        description</a:t>
            </a:r>
          </a:p>
          <a:p>
            <a:pPr marL="914400" lvl="1" indent="-457200">
              <a:buSzPct val="60000"/>
              <a:buFont typeface="Wingdings" pitchFamily="2" charset="2"/>
              <a:buChar char="Ø"/>
              <a:tabLst>
                <a:tab pos="1314450" algn="l"/>
              </a:tabLst>
            </a:pPr>
            <a:r>
              <a:rPr lang="en-US" sz="3200" b="1" dirty="0" smtClean="0">
                <a:latin typeface="Comic Sans MS" panose="030F0702030302020204" pitchFamily="66" charset="0"/>
                <a:cs typeface="Times New Roman" panose="02020603050405020304" pitchFamily="18" charset="0"/>
              </a:rPr>
              <a:t>Pictionary</a:t>
            </a:r>
          </a:p>
          <a:p>
            <a:pPr marL="914400" lvl="1" indent="-457200">
              <a:buSzPct val="60000"/>
              <a:buFont typeface="Wingdings" pitchFamily="2" charset="2"/>
              <a:buChar char="Ø"/>
              <a:tabLst>
                <a:tab pos="1314450" algn="l"/>
              </a:tabLst>
            </a:pPr>
            <a:r>
              <a:rPr lang="en-US" sz="3200" b="1" dirty="0" smtClean="0">
                <a:latin typeface="Comic Sans MS" panose="030F0702030302020204" pitchFamily="66" charset="0"/>
                <a:cs typeface="Times New Roman" panose="02020603050405020304" pitchFamily="18" charset="0"/>
              </a:rPr>
              <a:t>Charades</a:t>
            </a:r>
          </a:p>
          <a:p>
            <a:pPr marL="914400" lvl="1" indent="-457200">
              <a:buSzPct val="60000"/>
              <a:buFont typeface="Wingdings" pitchFamily="2" charset="2"/>
              <a:buChar char="Ø"/>
              <a:tabLst>
                <a:tab pos="1314450" algn="l"/>
              </a:tabLst>
            </a:pPr>
            <a:r>
              <a:rPr lang="en-US" sz="3200" b="1" dirty="0" smtClean="0">
                <a:latin typeface="Comic Sans MS" panose="030F0702030302020204" pitchFamily="66" charset="0"/>
                <a:cs typeface="Times New Roman" panose="02020603050405020304" pitchFamily="18" charset="0"/>
              </a:rPr>
              <a:t>Running dictation                    game</a:t>
            </a:r>
          </a:p>
          <a:p>
            <a:pPr marL="914400" lvl="1" indent="-457200">
              <a:buSzPct val="60000"/>
              <a:buFont typeface="Wingdings" pitchFamily="2" charset="2"/>
              <a:buChar char="Ø"/>
              <a:tabLst>
                <a:tab pos="1314450" algn="l"/>
              </a:tabLst>
            </a:pPr>
            <a:r>
              <a:rPr lang="en-US" sz="3200" b="1" dirty="0" smtClean="0">
                <a:latin typeface="Comic Sans MS" panose="030F0702030302020204" pitchFamily="66" charset="0"/>
                <a:cs typeface="Times New Roman" panose="02020603050405020304" pitchFamily="18" charset="0"/>
              </a:rPr>
              <a:t>Broken telephone</a:t>
            </a:r>
          </a:p>
        </p:txBody>
      </p:sp>
      <p:sp>
        <p:nvSpPr>
          <p:cNvPr id="8" name="1 Título"/>
          <p:cNvSpPr txBox="1">
            <a:spLocks/>
          </p:cNvSpPr>
          <p:nvPr/>
        </p:nvSpPr>
        <p:spPr>
          <a:xfrm>
            <a:off x="36512" y="0"/>
            <a:ext cx="9144000" cy="1268760"/>
          </a:xfrm>
          <a:prstGeom prst="rect">
            <a:avLst/>
          </a:prstGeom>
        </p:spPr>
        <p:txBody>
          <a:bodyPr vert="horz" rtlCol="0" anchor="ctr">
            <a:no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_tradnl" sz="3800" b="1" i="0" u="none" strike="noStrike" kern="1200" cap="none" spc="0" normalizeH="0" baseline="0" noProof="0" dirty="0" err="1"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Strategies</a:t>
            </a:r>
            <a:r>
              <a:rPr kumimoji="0" lang="es-ES_tradnl" sz="3800" b="1" i="0" u="none" strike="noStrike" kern="1200" cap="none" spc="0" normalizeH="0" baseline="0" noProof="0" dirty="0"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 </a:t>
            </a:r>
            <a:r>
              <a:rPr kumimoji="0" lang="es-ES_tradnl" sz="3800" b="1" i="0" u="none" strike="noStrike" kern="1200" cap="none" spc="0" normalizeH="0" baseline="0" noProof="0" dirty="0" err="1"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for</a:t>
            </a:r>
            <a:r>
              <a:rPr kumimoji="0" lang="es-ES_tradnl" sz="3800" b="1" i="0" u="none" strike="noStrike" kern="1200" cap="none" spc="0" normalizeH="0" baseline="0" noProof="0" dirty="0"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 </a:t>
            </a:r>
            <a:r>
              <a:rPr kumimoji="0" lang="es-ES_tradnl" sz="3800" b="1" i="0" u="none" strike="noStrike" kern="1200" cap="none" spc="0" normalizeH="0" baseline="0" noProof="0" dirty="0" err="1"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Teaching</a:t>
            </a:r>
            <a:r>
              <a:rPr kumimoji="0" lang="es-ES_tradnl" sz="3800" b="1" i="0" u="none" strike="noStrike" kern="1200" cap="none" spc="0" normalizeH="0" baseline="0" noProof="0" dirty="0"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a:t>
            </a:r>
            <a:r>
              <a:rPr kumimoji="0" lang="es-ES_tradnl" sz="3800" b="1" i="0" u="none" strike="noStrike" kern="1200" cap="none" spc="0" normalizeH="0" baseline="0" noProof="0" dirty="0" err="1"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Grading</a:t>
            </a:r>
            <a:r>
              <a:rPr kumimoji="0" lang="es-ES_tradnl" sz="3800" b="1" i="0" u="none" strike="noStrike" kern="1200" cap="none" spc="0" normalizeH="0" baseline="0" noProof="0" dirty="0"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 </a:t>
            </a:r>
            <a:r>
              <a:rPr kumimoji="0" lang="es-ES_tradnl" sz="3800" b="1" i="0" u="none" strike="noStrike" kern="1200" cap="none" spc="0" normalizeH="0" baseline="0" noProof="0" dirty="0" err="1"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Conversation</a:t>
            </a:r>
            <a:r>
              <a:rPr kumimoji="0" lang="es-ES_tradnl" sz="3800" b="1" i="0" u="none" strike="noStrike" kern="1200" cap="none" spc="0" normalizeH="0" baseline="0" noProof="0" dirty="0"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 </a:t>
            </a:r>
            <a:r>
              <a:rPr lang="es-ES_tradnl" sz="3800" b="1" dirty="0" smtClean="0">
                <a:solidFill>
                  <a:srgbClr val="9900CC"/>
                </a:solidFill>
                <a:effectLst>
                  <a:outerShdw blurRad="31750" dist="25400" dir="5400000" algn="tl" rotWithShape="0">
                    <a:srgbClr val="000000">
                      <a:alpha val="25000"/>
                    </a:srgbClr>
                  </a:outerShdw>
                </a:effectLst>
                <a:latin typeface="Algerian" pitchFamily="82" charset="0"/>
                <a:ea typeface="+mj-ea"/>
                <a:cs typeface="+mj-cs"/>
              </a:rPr>
              <a:t>In</a:t>
            </a:r>
            <a:r>
              <a:rPr kumimoji="0" lang="es-ES_tradnl" sz="3800" b="1" i="0" u="none" strike="noStrike" kern="1200" cap="none" spc="0" normalizeH="0" baseline="0" noProof="0" dirty="0"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 </a:t>
            </a:r>
            <a:r>
              <a:rPr kumimoji="0" lang="es-ES_tradnl" sz="3800" b="1" i="0" u="none" strike="noStrike" kern="1200" cap="none" spc="0" normalizeH="0" baseline="0" noProof="0" dirty="0" err="1"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Large</a:t>
            </a:r>
            <a:r>
              <a:rPr kumimoji="0" lang="es-ES_tradnl" sz="3800" b="1" i="0" u="none" strike="noStrike" kern="1200" cap="none" spc="0" normalizeH="0" baseline="0" noProof="0" dirty="0"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 </a:t>
            </a:r>
            <a:r>
              <a:rPr kumimoji="0" lang="es-ES_tradnl" sz="3800" b="1" i="0" u="none" strike="noStrike" kern="1200" cap="none" spc="0" normalizeH="0" baseline="0" noProof="0" dirty="0" err="1"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Classes</a:t>
            </a:r>
            <a:endParaRPr kumimoji="0" lang="es-ES_tradnl" sz="38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pic>
        <p:nvPicPr>
          <p:cNvPr id="11" name="Picture 6"/>
          <p:cNvPicPr>
            <a:picLocks noChangeAspect="1"/>
          </p:cNvPicPr>
          <p:nvPr/>
        </p:nvPicPr>
        <p:blipFill>
          <a:blip r:embed="rId3" cstate="print"/>
          <a:stretch>
            <a:fillRect/>
          </a:stretch>
        </p:blipFill>
        <p:spPr>
          <a:xfrm>
            <a:off x="6948264" y="3717032"/>
            <a:ext cx="2149162" cy="2880320"/>
          </a:xfrm>
          <a:prstGeom prst="rect">
            <a:avLst/>
          </a:prstGeom>
        </p:spPr>
      </p:pic>
      <p:pic>
        <p:nvPicPr>
          <p:cNvPr id="10" name="Picture 2"/>
          <p:cNvPicPr>
            <a:picLocks noChangeAspect="1"/>
          </p:cNvPicPr>
          <p:nvPr/>
        </p:nvPicPr>
        <p:blipFill>
          <a:blip r:embed="rId4" cstate="print"/>
          <a:stretch>
            <a:fillRect/>
          </a:stretch>
        </p:blipFill>
        <p:spPr>
          <a:xfrm>
            <a:off x="5468553" y="1795264"/>
            <a:ext cx="2127783" cy="2929880"/>
          </a:xfrm>
          <a:prstGeom prst="rect">
            <a:avLst/>
          </a:prstGeom>
        </p:spPr>
      </p:pic>
      <p:pic>
        <p:nvPicPr>
          <p:cNvPr id="12" name="Picture 1" descr="Obama Caricature.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88024" y="4437112"/>
            <a:ext cx="1573124" cy="1991296"/>
          </a:xfrm>
          <a:prstGeom prst="rect">
            <a:avLst/>
          </a:prstGeom>
        </p:spPr>
      </p:pic>
    </p:spTree>
    <p:extLst>
      <p:ext uri="{BB962C8B-B14F-4D97-AF65-F5344CB8AC3E}">
        <p14:creationId xmlns:p14="http://schemas.microsoft.com/office/powerpoint/2010/main" val="569655714"/>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ntitled.png"/>
          <p:cNvPicPr>
            <a:picLocks noChangeAspect="1"/>
          </p:cNvPicPr>
          <p:nvPr/>
        </p:nvPicPr>
        <p:blipFill>
          <a:blip r:embed="rId2" cstate="print">
            <a:alphaModFix amt="24000"/>
            <a:lum bright="5000" contrast="58000"/>
            <a:extLst>
              <a:ext uri="{28A0092B-C50C-407E-A947-70E740481C1C}">
                <a14:useLocalDpi xmlns:a14="http://schemas.microsoft.com/office/drawing/2010/main" val="0"/>
              </a:ext>
            </a:extLst>
          </a:blip>
          <a:srcRect l="5208" t="8889" r="2083" b="3333"/>
          <a:stretch>
            <a:fillRect/>
          </a:stretch>
        </p:blipFill>
        <p:spPr>
          <a:xfrm>
            <a:off x="1143000" y="152400"/>
            <a:ext cx="6781800" cy="6553200"/>
          </a:xfrm>
          <a:prstGeom prst="rect">
            <a:avLst/>
          </a:prstGeom>
        </p:spPr>
      </p:pic>
      <p:sp>
        <p:nvSpPr>
          <p:cNvPr id="4" name="TextBox 3"/>
          <p:cNvSpPr txBox="1"/>
          <p:nvPr/>
        </p:nvSpPr>
        <p:spPr>
          <a:xfrm>
            <a:off x="148208" y="1413351"/>
            <a:ext cx="8816280" cy="4493538"/>
          </a:xfrm>
          <a:prstGeom prst="rect">
            <a:avLst/>
          </a:prstGeom>
          <a:noFill/>
        </p:spPr>
        <p:txBody>
          <a:bodyPr wrap="square" rtlCol="0">
            <a:spAutoFit/>
          </a:bodyPr>
          <a:lstStyle/>
          <a:p>
            <a:pPr marL="357188" indent="-357188">
              <a:buSzPct val="100000"/>
              <a:buFont typeface="Arial"/>
              <a:buChar char="•"/>
              <a:tabLst>
                <a:tab pos="1314450" algn="l"/>
              </a:tabLst>
            </a:pPr>
            <a:r>
              <a:rPr lang="en-US" altLang="en-US" sz="3200" b="1" dirty="0" smtClean="0">
                <a:latin typeface="Comic Sans MS" panose="030F0702030302020204" pitchFamily="66" charset="0"/>
                <a:cs typeface="+mn-cs"/>
              </a:rPr>
              <a:t>For listening: activities that require note-taking and “recording charts” that the teacher collects:”</a:t>
            </a:r>
          </a:p>
          <a:p>
            <a:pPr marL="814388" lvl="1" indent="-357188">
              <a:buSzPct val="60000"/>
              <a:buFont typeface="Wingdings" pitchFamily="2" charset="2"/>
              <a:buChar char="Ø"/>
              <a:tabLst>
                <a:tab pos="1314450" algn="l"/>
              </a:tabLst>
            </a:pPr>
            <a:r>
              <a:rPr lang="en-US" altLang="en-US" sz="3200" b="1" dirty="0" smtClean="0">
                <a:latin typeface="Comic Sans MS" panose="030F0702030302020204" pitchFamily="66" charset="0"/>
                <a:cs typeface="+mn-cs"/>
              </a:rPr>
              <a:t>Videos/movies</a:t>
            </a:r>
          </a:p>
          <a:p>
            <a:pPr marL="814388" lvl="1" indent="-357188">
              <a:buSzPct val="60000"/>
              <a:buFont typeface="Wingdings" pitchFamily="2" charset="2"/>
              <a:buChar char="Ø"/>
              <a:tabLst>
                <a:tab pos="1314450" algn="l"/>
              </a:tabLst>
            </a:pPr>
            <a:r>
              <a:rPr lang="en-US" altLang="en-US" sz="3200" b="1" dirty="0" smtClean="0">
                <a:latin typeface="Comic Sans MS" panose="030F0702030302020204" pitchFamily="66" charset="0"/>
                <a:cs typeface="+mn-cs"/>
              </a:rPr>
              <a:t>Song activities</a:t>
            </a:r>
          </a:p>
          <a:p>
            <a:pPr marL="814388" lvl="1" indent="-357188">
              <a:buSzPct val="60000"/>
              <a:buFont typeface="Wingdings" pitchFamily="2" charset="2"/>
              <a:buChar char="Ø"/>
              <a:tabLst>
                <a:tab pos="1314450" algn="l"/>
              </a:tabLst>
            </a:pPr>
            <a:r>
              <a:rPr lang="en-US" altLang="en-US" sz="3200" b="1" dirty="0" smtClean="0">
                <a:latin typeface="Comic Sans MS" panose="030F0702030302020204" pitchFamily="66" charset="0"/>
              </a:rPr>
              <a:t>If available: individualized audio aids and any internet learning </a:t>
            </a:r>
            <a:r>
              <a:rPr lang="en-US" altLang="en-US" sz="3200" b="1" dirty="0" err="1" smtClean="0">
                <a:latin typeface="Comic Sans MS" panose="030F0702030302020204" pitchFamily="66" charset="0"/>
              </a:rPr>
              <a:t>activites</a:t>
            </a:r>
            <a:r>
              <a:rPr lang="en-US" altLang="en-US" sz="3200" b="1" dirty="0" smtClean="0">
                <a:latin typeface="Comic Sans MS" panose="030F0702030302020204" pitchFamily="66" charset="0"/>
              </a:rPr>
              <a:t>:</a:t>
            </a:r>
          </a:p>
          <a:p>
            <a:pPr marL="1271588" lvl="2" indent="-357188">
              <a:buSzPct val="60000"/>
              <a:buFont typeface="Courier New" pitchFamily="49" charset="0"/>
              <a:buChar char="o"/>
              <a:tabLst>
                <a:tab pos="1314450" algn="l"/>
              </a:tabLst>
            </a:pPr>
            <a:r>
              <a:rPr lang="en-US" altLang="en-US" sz="3200" b="1" dirty="0" smtClean="0">
                <a:latin typeface="Comic Sans MS" panose="030F0702030302020204" pitchFamily="66" charset="0"/>
              </a:rPr>
              <a:t>For more info, please visit this link: </a:t>
            </a:r>
            <a:r>
              <a:rPr lang="en-US" altLang="en-US" sz="3000" b="1" dirty="0" smtClean="0">
                <a:latin typeface="Comic Sans MS" panose="030F0702030302020204" pitchFamily="66" charset="0"/>
              </a:rPr>
              <a:t>http://peopleleap.com/resources/links/          </a:t>
            </a:r>
          </a:p>
        </p:txBody>
      </p:sp>
      <p:sp>
        <p:nvSpPr>
          <p:cNvPr id="6" name="1 Título"/>
          <p:cNvSpPr txBox="1">
            <a:spLocks/>
          </p:cNvSpPr>
          <p:nvPr/>
        </p:nvSpPr>
        <p:spPr>
          <a:xfrm>
            <a:off x="36512" y="47620"/>
            <a:ext cx="9144000" cy="1268760"/>
          </a:xfrm>
          <a:prstGeom prst="rect">
            <a:avLst/>
          </a:prstGeom>
        </p:spPr>
        <p:txBody>
          <a:bodyPr vert="horz" rtlCol="0" anchor="ctr">
            <a:no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_tradnl" sz="3800" b="1" i="0" u="none" strike="noStrike" kern="1200" cap="none" spc="0" normalizeH="0" baseline="0" noProof="0" dirty="0" err="1"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Strategies</a:t>
            </a:r>
            <a:r>
              <a:rPr kumimoji="0" lang="es-ES_tradnl" sz="3800" b="1" i="0" u="none" strike="noStrike" kern="1200" cap="none" spc="0" normalizeH="0" baseline="0" noProof="0" dirty="0"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 </a:t>
            </a:r>
            <a:r>
              <a:rPr kumimoji="0" lang="es-ES_tradnl" sz="3800" b="1" i="0" u="none" strike="noStrike" kern="1200" cap="none" spc="0" normalizeH="0" baseline="0" noProof="0" dirty="0" err="1"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for</a:t>
            </a:r>
            <a:r>
              <a:rPr kumimoji="0" lang="es-ES_tradnl" sz="3800" b="1" i="0" u="none" strike="noStrike" kern="1200" cap="none" spc="0" normalizeH="0" baseline="0" noProof="0" dirty="0"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 </a:t>
            </a:r>
            <a:r>
              <a:rPr kumimoji="0" lang="es-ES_tradnl" sz="3800" b="1" i="0" u="none" strike="noStrike" kern="1200" cap="none" spc="0" normalizeH="0" baseline="0" noProof="0" dirty="0" err="1"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Teaching</a:t>
            </a:r>
            <a:r>
              <a:rPr kumimoji="0" lang="es-ES_tradnl" sz="3800" b="1" i="0" u="none" strike="noStrike" kern="1200" cap="none" spc="0" normalizeH="0" baseline="0" noProof="0" dirty="0"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a:t>
            </a:r>
            <a:r>
              <a:rPr kumimoji="0" lang="es-ES_tradnl" sz="3800" b="1" i="0" u="none" strike="noStrike" kern="1200" cap="none" spc="0" normalizeH="0" baseline="0" noProof="0" dirty="0" err="1"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Grading</a:t>
            </a:r>
            <a:r>
              <a:rPr kumimoji="0" lang="es-ES_tradnl" sz="3800" b="1" i="0" u="none" strike="noStrike" kern="1200" cap="none" spc="0" normalizeH="0" baseline="0" noProof="0" dirty="0"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 </a:t>
            </a:r>
            <a:r>
              <a:rPr kumimoji="0" lang="es-ES_tradnl" sz="3800" b="1" i="0" u="none" strike="noStrike" kern="1200" cap="none" spc="0" normalizeH="0" baseline="0" noProof="0" dirty="0" err="1"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Conversation</a:t>
            </a:r>
            <a:r>
              <a:rPr kumimoji="0" lang="es-ES_tradnl" sz="3800" b="1" i="0" u="none" strike="noStrike" kern="1200" cap="none" spc="0" normalizeH="0" baseline="0" noProof="0" dirty="0"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 </a:t>
            </a:r>
            <a:r>
              <a:rPr lang="es-ES_tradnl" sz="3800" b="1" dirty="0" smtClean="0">
                <a:solidFill>
                  <a:srgbClr val="9900CC"/>
                </a:solidFill>
                <a:effectLst>
                  <a:outerShdw blurRad="31750" dist="25400" dir="5400000" algn="tl" rotWithShape="0">
                    <a:srgbClr val="000000">
                      <a:alpha val="25000"/>
                    </a:srgbClr>
                  </a:outerShdw>
                </a:effectLst>
                <a:latin typeface="Algerian" pitchFamily="82" charset="0"/>
                <a:ea typeface="+mj-ea"/>
                <a:cs typeface="+mj-cs"/>
              </a:rPr>
              <a:t>In</a:t>
            </a:r>
            <a:r>
              <a:rPr kumimoji="0" lang="es-ES_tradnl" sz="3800" b="1" i="0" u="none" strike="noStrike" kern="1200" cap="none" spc="0" normalizeH="0" baseline="0" noProof="0" dirty="0"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 </a:t>
            </a:r>
            <a:r>
              <a:rPr kumimoji="0" lang="es-ES_tradnl" sz="3800" b="1" i="0" u="none" strike="noStrike" kern="1200" cap="none" spc="0" normalizeH="0" baseline="0" noProof="0" dirty="0" err="1"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Large</a:t>
            </a:r>
            <a:r>
              <a:rPr kumimoji="0" lang="es-ES_tradnl" sz="3800" b="1" i="0" u="none" strike="noStrike" kern="1200" cap="none" spc="0" normalizeH="0" baseline="0" noProof="0" dirty="0"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 </a:t>
            </a:r>
            <a:r>
              <a:rPr kumimoji="0" lang="es-ES_tradnl" sz="3800" b="1" i="0" u="none" strike="noStrike" kern="1200" cap="none" spc="0" normalizeH="0" baseline="0" noProof="0" dirty="0" err="1"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Classes</a:t>
            </a:r>
            <a:endParaRPr kumimoji="0" lang="es-ES_tradnl" sz="38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extLst>
      <p:ext uri="{BB962C8B-B14F-4D97-AF65-F5344CB8AC3E}">
        <p14:creationId xmlns:p14="http://schemas.microsoft.com/office/powerpoint/2010/main" val="467955828"/>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Untitled.png"/>
          <p:cNvPicPr>
            <a:picLocks noChangeAspect="1"/>
          </p:cNvPicPr>
          <p:nvPr/>
        </p:nvPicPr>
        <p:blipFill>
          <a:blip r:embed="rId4" cstate="print">
            <a:alphaModFix amt="24000"/>
            <a:lum bright="5000" contrast="58000"/>
            <a:extLst>
              <a:ext uri="{28A0092B-C50C-407E-A947-70E740481C1C}">
                <a14:useLocalDpi xmlns:a14="http://schemas.microsoft.com/office/drawing/2010/main" val="0"/>
              </a:ext>
            </a:extLst>
          </a:blip>
          <a:srcRect l="5208" t="8889" r="2083" b="3333"/>
          <a:stretch>
            <a:fillRect/>
          </a:stretch>
        </p:blipFill>
        <p:spPr>
          <a:xfrm>
            <a:off x="1143000" y="152400"/>
            <a:ext cx="6781800" cy="6553200"/>
          </a:xfrm>
          <a:prstGeom prst="rect">
            <a:avLst/>
          </a:prstGeom>
        </p:spPr>
      </p:pic>
      <p:sp>
        <p:nvSpPr>
          <p:cNvPr id="4" name="TextBox 3"/>
          <p:cNvSpPr txBox="1"/>
          <p:nvPr/>
        </p:nvSpPr>
        <p:spPr>
          <a:xfrm>
            <a:off x="153966" y="1097071"/>
            <a:ext cx="8836068" cy="615553"/>
          </a:xfrm>
          <a:prstGeom prst="rect">
            <a:avLst/>
          </a:prstGeom>
          <a:noFill/>
        </p:spPr>
        <p:txBody>
          <a:bodyPr wrap="square" rtlCol="0">
            <a:spAutoFit/>
          </a:bodyPr>
          <a:lstStyle/>
          <a:p>
            <a:pPr>
              <a:tabLst>
                <a:tab pos="1314450" algn="l"/>
              </a:tabLst>
            </a:pPr>
            <a:r>
              <a:rPr lang="en-US" sz="3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anose="020B0604020202020204" pitchFamily="34" charset="0"/>
                <a:cs typeface="Arial" panose="020B0604020202020204" pitchFamily="34" charset="0"/>
              </a:rPr>
              <a:t> </a:t>
            </a:r>
          </a:p>
        </p:txBody>
      </p:sp>
      <p:graphicFrame>
        <p:nvGraphicFramePr>
          <p:cNvPr id="2" name="Object 1"/>
          <p:cNvGraphicFramePr>
            <a:graphicFrameLocks noChangeAspect="1"/>
          </p:cNvGraphicFramePr>
          <p:nvPr>
            <p:extLst>
              <p:ext uri="{D42A27DB-BD31-4B8C-83A1-F6EECF244321}">
                <p14:modId xmlns:p14="http://schemas.microsoft.com/office/powerpoint/2010/main" val="2968624521"/>
              </p:ext>
            </p:extLst>
          </p:nvPr>
        </p:nvGraphicFramePr>
        <p:xfrm>
          <a:off x="1979712" y="71488"/>
          <a:ext cx="5235459" cy="6786512"/>
        </p:xfrm>
        <a:graphic>
          <a:graphicData uri="http://schemas.openxmlformats.org/presentationml/2006/ole">
            <mc:AlternateContent xmlns:mc="http://schemas.openxmlformats.org/markup-compatibility/2006">
              <mc:Choice xmlns:v="urn:schemas-microsoft-com:vml" Requires="v">
                <p:oleObj spid="_x0000_s1041" name="Document" r:id="rId6" imgW="5905500" imgH="7658100" progId="Word.Document.8">
                  <p:embed/>
                </p:oleObj>
              </mc:Choice>
              <mc:Fallback>
                <p:oleObj name="Document" r:id="rId6" imgW="5905500" imgH="7658100" progId="Word.Document.8">
                  <p:embed/>
                  <p:pic>
                    <p:nvPicPr>
                      <p:cNvPr id="0" name=""/>
                      <p:cNvPicPr/>
                      <p:nvPr/>
                    </p:nvPicPr>
                    <p:blipFill>
                      <a:blip r:embed="rId7"/>
                      <a:stretch>
                        <a:fillRect/>
                      </a:stretch>
                    </p:blipFill>
                    <p:spPr>
                      <a:xfrm>
                        <a:off x="1979712" y="71488"/>
                        <a:ext cx="5235459" cy="6786512"/>
                      </a:xfrm>
                      <a:prstGeom prst="rect">
                        <a:avLst/>
                      </a:prstGeom>
                      <a:solidFill>
                        <a:srgbClr val="B99AE4"/>
                      </a:solidFill>
                    </p:spPr>
                  </p:pic>
                </p:oleObj>
              </mc:Fallback>
            </mc:AlternateContent>
          </a:graphicData>
        </a:graphic>
      </p:graphicFrame>
    </p:spTree>
    <p:extLst>
      <p:ext uri="{BB962C8B-B14F-4D97-AF65-F5344CB8AC3E}">
        <p14:creationId xmlns:p14="http://schemas.microsoft.com/office/powerpoint/2010/main" val="179889322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ntitled.png"/>
          <p:cNvPicPr>
            <a:picLocks noChangeAspect="1"/>
          </p:cNvPicPr>
          <p:nvPr/>
        </p:nvPicPr>
        <p:blipFill>
          <a:blip r:embed="rId3" cstate="print">
            <a:alphaModFix amt="24000"/>
            <a:lum bright="5000" contrast="58000"/>
            <a:extLst>
              <a:ext uri="{28A0092B-C50C-407E-A947-70E740481C1C}">
                <a14:useLocalDpi xmlns:a14="http://schemas.microsoft.com/office/drawing/2010/main" val="0"/>
              </a:ext>
            </a:extLst>
          </a:blip>
          <a:srcRect l="5208" t="8889" r="2083" b="3333"/>
          <a:stretch>
            <a:fillRect/>
          </a:stretch>
        </p:blipFill>
        <p:spPr>
          <a:xfrm>
            <a:off x="1143000" y="152400"/>
            <a:ext cx="6781800" cy="6553200"/>
          </a:xfrm>
          <a:prstGeom prst="rect">
            <a:avLst/>
          </a:prstGeom>
        </p:spPr>
      </p:pic>
      <p:sp>
        <p:nvSpPr>
          <p:cNvPr id="4" name="TextBox 3"/>
          <p:cNvSpPr txBox="1"/>
          <p:nvPr/>
        </p:nvSpPr>
        <p:spPr>
          <a:xfrm>
            <a:off x="246346" y="1052736"/>
            <a:ext cx="8683668" cy="5221942"/>
          </a:xfrm>
          <a:prstGeom prst="rect">
            <a:avLst/>
          </a:prstGeom>
          <a:noFill/>
          <a:effectLst/>
        </p:spPr>
        <p:txBody>
          <a:bodyPr wrap="square" rtlCol="0">
            <a:spAutoFit/>
          </a:bodyPr>
          <a:lstStyle/>
          <a:p>
            <a:pPr marL="357188" indent="-357188">
              <a:buSzPct val="100000"/>
              <a:buFont typeface="Arial"/>
              <a:buChar char="•"/>
              <a:tabLst>
                <a:tab pos="1314450" algn="l"/>
              </a:tabLst>
            </a:pPr>
            <a:r>
              <a:rPr lang="en-US" sz="3200" b="1" dirty="0" smtClean="0">
                <a:latin typeface="Comic Sans MS" panose="030F0702030302020204" pitchFamily="66" charset="0"/>
                <a:cs typeface="+mn-cs"/>
              </a:rPr>
              <a:t>How do you monitor </a:t>
            </a:r>
            <a:r>
              <a:rPr lang="en-US" sz="3200" b="1" i="1" dirty="0" smtClean="0">
                <a:latin typeface="Comic Sans MS" panose="030F0702030302020204" pitchFamily="66" charset="0"/>
                <a:cs typeface="+mn-cs"/>
              </a:rPr>
              <a:t>ALL</a:t>
            </a:r>
            <a:r>
              <a:rPr lang="en-US" sz="3200" b="1" dirty="0" smtClean="0">
                <a:latin typeface="Comic Sans MS" panose="030F0702030302020204" pitchFamily="66" charset="0"/>
                <a:cs typeface="+mn-cs"/>
              </a:rPr>
              <a:t> students at the same time?</a:t>
            </a:r>
          </a:p>
          <a:p>
            <a:pPr marL="742950" lvl="1" indent="-285750">
              <a:spcBef>
                <a:spcPts val="400"/>
              </a:spcBef>
              <a:buSzPct val="60000"/>
              <a:buFont typeface="Wingdings" pitchFamily="2" charset="2"/>
              <a:buChar char="Ø"/>
              <a:tabLst>
                <a:tab pos="1314450" algn="l"/>
              </a:tabLst>
            </a:pPr>
            <a:r>
              <a:rPr lang="en-US" sz="3200" b="1" dirty="0" smtClean="0">
                <a:latin typeface="Comic Sans MS" panose="030F0702030302020204" pitchFamily="66" charset="0"/>
                <a:cs typeface="+mn-cs"/>
              </a:rPr>
              <a:t>Make </a:t>
            </a:r>
            <a:r>
              <a:rPr lang="en-US" sz="3200" b="1" dirty="0">
                <a:latin typeface="Comic Sans MS" panose="030F0702030302020204" pitchFamily="66" charset="0"/>
                <a:cs typeface="+mn-cs"/>
              </a:rPr>
              <a:t>sure they’re </a:t>
            </a:r>
            <a:r>
              <a:rPr lang="en-US" sz="3200" b="1" dirty="0" smtClean="0">
                <a:latin typeface="Comic Sans MS" panose="030F0702030302020204" pitchFamily="66" charset="0"/>
                <a:cs typeface="+mn-cs"/>
              </a:rPr>
              <a:t>all on task during independent/group work?</a:t>
            </a:r>
            <a:endParaRPr lang="en-US" sz="3200" b="1" dirty="0">
              <a:latin typeface="Comic Sans MS" panose="030F0702030302020204" pitchFamily="66" charset="0"/>
              <a:cs typeface="+mn-cs"/>
            </a:endParaRPr>
          </a:p>
          <a:p>
            <a:pPr marL="742950" lvl="1" indent="-285750">
              <a:spcBef>
                <a:spcPts val="400"/>
              </a:spcBef>
              <a:buSzPct val="60000"/>
              <a:buFont typeface="Wingdings" pitchFamily="2" charset="2"/>
              <a:buChar char="Ø"/>
              <a:tabLst>
                <a:tab pos="1314450" algn="l"/>
              </a:tabLst>
            </a:pPr>
            <a:r>
              <a:rPr lang="en-US" sz="3200" b="1" dirty="0" smtClean="0">
                <a:latin typeface="Comic Sans MS" panose="030F0702030302020204" pitchFamily="66" charset="0"/>
                <a:cs typeface="+mn-cs"/>
              </a:rPr>
              <a:t>Monitor correct English speech if all students are talking at the same time?</a:t>
            </a:r>
          </a:p>
          <a:p>
            <a:pPr marL="742950" lvl="1" indent="-285750">
              <a:spcBef>
                <a:spcPts val="400"/>
              </a:spcBef>
              <a:buSzPct val="60000"/>
              <a:buFont typeface="Wingdings" pitchFamily="2" charset="2"/>
              <a:buChar char="Ø"/>
              <a:tabLst>
                <a:tab pos="1314450" algn="l"/>
              </a:tabLst>
            </a:pPr>
            <a:r>
              <a:rPr lang="en-US" sz="3200" b="1" dirty="0" smtClean="0">
                <a:latin typeface="Comic Sans MS" panose="030F0702030302020204" pitchFamily="66" charset="0"/>
                <a:cs typeface="+mn-cs"/>
              </a:rPr>
              <a:t>Ensure good/appropriate </a:t>
            </a:r>
          </a:p>
          <a:p>
            <a:pPr marL="742950" lvl="1" indent="-285750">
              <a:spcBef>
                <a:spcPts val="400"/>
              </a:spcBef>
              <a:buSzPct val="60000"/>
              <a:tabLst>
                <a:tab pos="1314450" algn="l"/>
              </a:tabLst>
            </a:pPr>
            <a:r>
              <a:rPr lang="en-US" sz="3200" b="1" dirty="0" smtClean="0">
                <a:latin typeface="Comic Sans MS" panose="030F0702030302020204" pitchFamily="66" charset="0"/>
                <a:cs typeface="+mn-cs"/>
              </a:rPr>
              <a:t>  behavior?</a:t>
            </a:r>
            <a:endParaRPr lang="en-US" sz="3200" b="1" dirty="0">
              <a:latin typeface="Comic Sans MS" panose="030F0702030302020204" pitchFamily="66" charset="0"/>
              <a:cs typeface="+mn-cs"/>
            </a:endParaRPr>
          </a:p>
          <a:p>
            <a:pPr marL="457200" indent="-457200">
              <a:buFont typeface="Arial" panose="020B0604020202020204" pitchFamily="34" charset="0"/>
              <a:buChar char="•"/>
              <a:tabLst>
                <a:tab pos="1314450" algn="l"/>
              </a:tabLst>
            </a:pPr>
            <a:endParaRPr lang="en-U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mic Sans MS" panose="030F0702030302020204" pitchFamily="66" charset="0"/>
              <a:cs typeface="Arial" panose="020B0604020202020204" pitchFamily="34" charset="0"/>
            </a:endParaRPr>
          </a:p>
        </p:txBody>
      </p:sp>
      <p:sp>
        <p:nvSpPr>
          <p:cNvPr id="8" name="Title 1"/>
          <p:cNvSpPr>
            <a:spLocks noGrp="1"/>
          </p:cNvSpPr>
          <p:nvPr>
            <p:ph type="title"/>
          </p:nvPr>
        </p:nvSpPr>
        <p:spPr>
          <a:xfrm>
            <a:off x="0" y="130622"/>
            <a:ext cx="9144000" cy="562074"/>
          </a:xfrm>
        </p:spPr>
        <p:txBody>
          <a:bodyPr>
            <a:noAutofit/>
          </a:bodyPr>
          <a:lstStyle/>
          <a:p>
            <a:pPr algn="ctr"/>
            <a:r>
              <a:rPr lang="en-US" sz="3700" dirty="0" smtClean="0">
                <a:solidFill>
                  <a:srgbClr val="9900CC"/>
                </a:solidFill>
                <a:latin typeface="Algerian" panose="04020705040A02060702" pitchFamily="82" charset="0"/>
              </a:rPr>
              <a:t>Help: Too Many </a:t>
            </a:r>
            <a:r>
              <a:rPr lang="en-US" sz="3700" dirty="0">
                <a:solidFill>
                  <a:srgbClr val="9900CC"/>
                </a:solidFill>
                <a:latin typeface="Algerian" panose="04020705040A02060702" pitchFamily="82" charset="0"/>
              </a:rPr>
              <a:t>S</a:t>
            </a:r>
            <a:r>
              <a:rPr lang="en-US" sz="3700" dirty="0" smtClean="0">
                <a:solidFill>
                  <a:srgbClr val="9900CC"/>
                </a:solidFill>
                <a:latin typeface="Algerian" panose="04020705040A02060702" pitchFamily="82" charset="0"/>
              </a:rPr>
              <a:t>tudents in my Class!</a:t>
            </a:r>
            <a:endParaRPr lang="en-US" sz="3700" b="1" cap="none"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lgerian" panose="04020705040A02060702" pitchFamily="82" charset="0"/>
              <a:cs typeface="Arial" panose="020B0604020202020204" pitchFamily="34" charset="0"/>
            </a:endParaRPr>
          </a:p>
        </p:txBody>
      </p:sp>
      <p:pic>
        <p:nvPicPr>
          <p:cNvPr id="6" name="Picture 1" descr="C:\Documents and Settings\karen.navarrete\Escritorio\images.jpg"/>
          <p:cNvPicPr>
            <a:picLocks noChangeAspect="1" noChangeArrowheads="1"/>
          </p:cNvPicPr>
          <p:nvPr/>
        </p:nvPicPr>
        <p:blipFill>
          <a:blip r:embed="rId4" cstate="print"/>
          <a:srcRect/>
          <a:stretch>
            <a:fillRect/>
          </a:stretch>
        </p:blipFill>
        <p:spPr bwMode="auto">
          <a:xfrm>
            <a:off x="6444208" y="4149080"/>
            <a:ext cx="1512168" cy="2666427"/>
          </a:xfrm>
          <a:prstGeom prst="rect">
            <a:avLst/>
          </a:prstGeom>
          <a:noFill/>
        </p:spPr>
      </p:pic>
    </p:spTree>
    <p:extLst>
      <p:ext uri="{BB962C8B-B14F-4D97-AF65-F5344CB8AC3E}">
        <p14:creationId xmlns:p14="http://schemas.microsoft.com/office/powerpoint/2010/main" val="32591237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ntitled.png"/>
          <p:cNvPicPr>
            <a:picLocks noChangeAspect="1"/>
          </p:cNvPicPr>
          <p:nvPr/>
        </p:nvPicPr>
        <p:blipFill>
          <a:blip r:embed="rId2" cstate="print">
            <a:alphaModFix amt="24000"/>
            <a:lum bright="5000" contrast="58000"/>
            <a:extLst>
              <a:ext uri="{28A0092B-C50C-407E-A947-70E740481C1C}">
                <a14:useLocalDpi xmlns:a14="http://schemas.microsoft.com/office/drawing/2010/main" val="0"/>
              </a:ext>
            </a:extLst>
          </a:blip>
          <a:srcRect l="5208" t="8889" r="2083" b="3333"/>
          <a:stretch>
            <a:fillRect/>
          </a:stretch>
        </p:blipFill>
        <p:spPr>
          <a:xfrm>
            <a:off x="1143000" y="152400"/>
            <a:ext cx="6781800" cy="6553200"/>
          </a:xfrm>
          <a:prstGeom prst="rect">
            <a:avLst/>
          </a:prstGeom>
        </p:spPr>
      </p:pic>
      <p:sp>
        <p:nvSpPr>
          <p:cNvPr id="4" name="TextBox 3"/>
          <p:cNvSpPr txBox="1"/>
          <p:nvPr/>
        </p:nvSpPr>
        <p:spPr>
          <a:xfrm>
            <a:off x="148208" y="1413351"/>
            <a:ext cx="8816280" cy="3539430"/>
          </a:xfrm>
          <a:prstGeom prst="rect">
            <a:avLst/>
          </a:prstGeom>
          <a:noFill/>
        </p:spPr>
        <p:txBody>
          <a:bodyPr wrap="square" rtlCol="0">
            <a:spAutoFit/>
          </a:bodyPr>
          <a:lstStyle/>
          <a:p>
            <a:pPr marL="357188" indent="-357188">
              <a:buSzPct val="100000"/>
              <a:tabLst>
                <a:tab pos="1314450" algn="l"/>
              </a:tabLst>
            </a:pPr>
            <a:r>
              <a:rPr lang="en-US" altLang="en-US" sz="3200" b="1" dirty="0" smtClean="0">
                <a:latin typeface="Comic Sans MS" panose="030F0702030302020204" pitchFamily="66" charset="0"/>
              </a:rPr>
              <a:t>Suggestions for the teacher:</a:t>
            </a:r>
          </a:p>
          <a:p>
            <a:pPr marL="357188" indent="-357188">
              <a:buSzPct val="100000"/>
              <a:buFont typeface="Arial"/>
              <a:buChar char="•"/>
              <a:tabLst>
                <a:tab pos="1314450" algn="l"/>
              </a:tabLst>
            </a:pPr>
            <a:r>
              <a:rPr lang="en-US" altLang="en-US" sz="3200" b="1" dirty="0" smtClean="0">
                <a:latin typeface="Comic Sans MS" panose="030F0702030302020204" pitchFamily="66" charset="0"/>
              </a:rPr>
              <a:t>Teacher (or CD) should always model pronunciation first</a:t>
            </a:r>
          </a:p>
          <a:p>
            <a:pPr marL="357188" indent="-357188">
              <a:buSzPct val="100000"/>
              <a:buFont typeface="Arial"/>
              <a:buChar char="•"/>
              <a:tabLst>
                <a:tab pos="1314450" algn="l"/>
              </a:tabLst>
            </a:pPr>
            <a:r>
              <a:rPr lang="en-US" altLang="en-US" sz="3200" b="1" dirty="0" smtClean="0">
                <a:latin typeface="Comic Sans MS" panose="030F0702030302020204" pitchFamily="66" charset="0"/>
              </a:rPr>
              <a:t>Don’t grade “on-the-spot” speaking, ONLY formal (final) presentations</a:t>
            </a:r>
          </a:p>
          <a:p>
            <a:pPr marL="357188" indent="-357188">
              <a:buSzPct val="100000"/>
              <a:buFont typeface="Arial"/>
              <a:buChar char="•"/>
              <a:tabLst>
                <a:tab pos="1314450" algn="l"/>
              </a:tabLst>
            </a:pPr>
            <a:r>
              <a:rPr lang="en-US" altLang="en-US" sz="3200" b="1" dirty="0" smtClean="0">
                <a:latin typeface="Comic Sans MS" panose="030F0702030302020204" pitchFamily="66" charset="0"/>
              </a:rPr>
              <a:t>You can choose to collect and/or grade note-taking assignments</a:t>
            </a:r>
          </a:p>
        </p:txBody>
      </p:sp>
      <p:sp>
        <p:nvSpPr>
          <p:cNvPr id="6" name="1 Título"/>
          <p:cNvSpPr txBox="1">
            <a:spLocks/>
          </p:cNvSpPr>
          <p:nvPr/>
        </p:nvSpPr>
        <p:spPr>
          <a:xfrm>
            <a:off x="36512" y="47620"/>
            <a:ext cx="9144000" cy="1268760"/>
          </a:xfrm>
          <a:prstGeom prst="rect">
            <a:avLst/>
          </a:prstGeom>
        </p:spPr>
        <p:txBody>
          <a:bodyPr vert="horz" rtlCol="0" anchor="ctr">
            <a:no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_tradnl" sz="3800" b="1" i="0" u="none" strike="noStrike" kern="1200" cap="none" spc="0" normalizeH="0" baseline="0" noProof="0" dirty="0" err="1"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Strategies</a:t>
            </a:r>
            <a:r>
              <a:rPr kumimoji="0" lang="es-ES_tradnl" sz="3800" b="1" i="0" u="none" strike="noStrike" kern="1200" cap="none" spc="0" normalizeH="0" baseline="0" noProof="0" dirty="0"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 </a:t>
            </a:r>
            <a:r>
              <a:rPr kumimoji="0" lang="es-ES_tradnl" sz="3800" b="1" i="0" u="none" strike="noStrike" kern="1200" cap="none" spc="0" normalizeH="0" baseline="0" noProof="0" dirty="0" err="1"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for</a:t>
            </a:r>
            <a:r>
              <a:rPr kumimoji="0" lang="es-ES_tradnl" sz="3800" b="1" i="0" u="none" strike="noStrike" kern="1200" cap="none" spc="0" normalizeH="0" baseline="0" noProof="0" dirty="0"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 </a:t>
            </a:r>
            <a:r>
              <a:rPr kumimoji="0" lang="es-ES_tradnl" sz="3800" b="1" i="0" u="none" strike="noStrike" kern="1200" cap="none" spc="0" normalizeH="0" baseline="0" noProof="0" dirty="0" err="1"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Teaching</a:t>
            </a:r>
            <a:r>
              <a:rPr kumimoji="0" lang="es-ES_tradnl" sz="3800" b="1" i="0" u="none" strike="noStrike" kern="1200" cap="none" spc="0" normalizeH="0" baseline="0" noProof="0" dirty="0"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a:t>
            </a:r>
            <a:r>
              <a:rPr kumimoji="0" lang="es-ES_tradnl" sz="3800" b="1" i="0" u="none" strike="noStrike" kern="1200" cap="none" spc="0" normalizeH="0" baseline="0" noProof="0" dirty="0" err="1"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Grading</a:t>
            </a:r>
            <a:r>
              <a:rPr kumimoji="0" lang="es-ES_tradnl" sz="3800" b="1" i="0" u="none" strike="noStrike" kern="1200" cap="none" spc="0" normalizeH="0" baseline="0" noProof="0" dirty="0"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 </a:t>
            </a:r>
            <a:r>
              <a:rPr kumimoji="0" lang="es-ES_tradnl" sz="3800" b="1" i="0" u="none" strike="noStrike" kern="1200" cap="none" spc="0" normalizeH="0" baseline="0" noProof="0" dirty="0" err="1"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Conversation</a:t>
            </a:r>
            <a:r>
              <a:rPr kumimoji="0" lang="es-ES_tradnl" sz="3800" b="1" i="0" u="none" strike="noStrike" kern="1200" cap="none" spc="0" normalizeH="0" baseline="0" noProof="0" dirty="0"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 </a:t>
            </a:r>
            <a:r>
              <a:rPr lang="es-ES_tradnl" sz="3800" b="1" dirty="0" smtClean="0">
                <a:solidFill>
                  <a:srgbClr val="9900CC"/>
                </a:solidFill>
                <a:effectLst>
                  <a:outerShdw blurRad="31750" dist="25400" dir="5400000" algn="tl" rotWithShape="0">
                    <a:srgbClr val="000000">
                      <a:alpha val="25000"/>
                    </a:srgbClr>
                  </a:outerShdw>
                </a:effectLst>
                <a:latin typeface="Algerian" pitchFamily="82" charset="0"/>
                <a:ea typeface="+mj-ea"/>
                <a:cs typeface="+mj-cs"/>
              </a:rPr>
              <a:t>In</a:t>
            </a:r>
            <a:r>
              <a:rPr kumimoji="0" lang="es-ES_tradnl" sz="3800" b="1" i="0" u="none" strike="noStrike" kern="1200" cap="none" spc="0" normalizeH="0" baseline="0" noProof="0" dirty="0"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 </a:t>
            </a:r>
            <a:r>
              <a:rPr kumimoji="0" lang="es-ES_tradnl" sz="3800" b="1" i="0" u="none" strike="noStrike" kern="1200" cap="none" spc="0" normalizeH="0" baseline="0" noProof="0" dirty="0" err="1"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Large</a:t>
            </a:r>
            <a:r>
              <a:rPr kumimoji="0" lang="es-ES_tradnl" sz="3800" b="1" i="0" u="none" strike="noStrike" kern="1200" cap="none" spc="0" normalizeH="0" baseline="0" noProof="0" dirty="0"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 </a:t>
            </a:r>
            <a:r>
              <a:rPr kumimoji="0" lang="es-ES_tradnl" sz="3800" b="1" i="0" u="none" strike="noStrike" kern="1200" cap="none" spc="0" normalizeH="0" baseline="0" noProof="0" dirty="0" err="1"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Classes</a:t>
            </a:r>
            <a:endParaRPr kumimoji="0" lang="es-ES_tradnl" sz="38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extLst>
      <p:ext uri="{BB962C8B-B14F-4D97-AF65-F5344CB8AC3E}">
        <p14:creationId xmlns:p14="http://schemas.microsoft.com/office/powerpoint/2010/main" val="467955828"/>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Untitled.png"/>
          <p:cNvPicPr>
            <a:picLocks noChangeAspect="1"/>
          </p:cNvPicPr>
          <p:nvPr/>
        </p:nvPicPr>
        <p:blipFill>
          <a:blip r:embed="rId3" cstate="print">
            <a:alphaModFix amt="24000"/>
            <a:lum bright="5000" contrast="58000"/>
            <a:extLst>
              <a:ext uri="{28A0092B-C50C-407E-A947-70E740481C1C}">
                <a14:useLocalDpi xmlns:a14="http://schemas.microsoft.com/office/drawing/2010/main" val="0"/>
              </a:ext>
            </a:extLst>
          </a:blip>
          <a:srcRect l="5208" t="8889" r="2083" b="3333"/>
          <a:stretch>
            <a:fillRect/>
          </a:stretch>
        </p:blipFill>
        <p:spPr>
          <a:xfrm>
            <a:off x="1143000" y="152400"/>
            <a:ext cx="6781800" cy="6553200"/>
          </a:xfrm>
          <a:prstGeom prst="rect">
            <a:avLst/>
          </a:prstGeom>
        </p:spPr>
      </p:pic>
      <p:sp>
        <p:nvSpPr>
          <p:cNvPr id="10" name="Title 1"/>
          <p:cNvSpPr>
            <a:spLocks noGrp="1"/>
          </p:cNvSpPr>
          <p:nvPr>
            <p:ph type="title"/>
          </p:nvPr>
        </p:nvSpPr>
        <p:spPr>
          <a:xfrm>
            <a:off x="0" y="2564904"/>
            <a:ext cx="9144000" cy="1728192"/>
          </a:xfrm>
        </p:spPr>
        <p:txBody>
          <a:bodyPr>
            <a:noAutofit/>
          </a:bodyPr>
          <a:lstStyle/>
          <a:p>
            <a:pPr algn="ctr"/>
            <a:r>
              <a:rPr lang="en-US" sz="4800" dirty="0" smtClean="0">
                <a:ln w="17780" cmpd="sng">
                  <a:solidFill>
                    <a:srgbClr val="FFFFFF"/>
                  </a:solidFill>
                  <a:prstDash val="solid"/>
                  <a:miter lim="800000"/>
                </a:ln>
                <a:solidFill>
                  <a:srgbClr val="9900CC"/>
                </a:solidFill>
                <a:effectLst>
                  <a:outerShdw blurRad="50800" algn="tl" rotWithShape="0">
                    <a:srgbClr val="000000"/>
                  </a:outerShdw>
                </a:effectLst>
                <a:latin typeface="Arial" panose="020B0604020202020204" pitchFamily="34" charset="0"/>
                <a:cs typeface="Arial" panose="020B0604020202020204" pitchFamily="34" charset="0"/>
              </a:rPr>
              <a:t>4.  Now for getting students  </a:t>
            </a:r>
            <a:br>
              <a:rPr lang="en-US" sz="4800" dirty="0" smtClean="0">
                <a:ln w="17780" cmpd="sng">
                  <a:solidFill>
                    <a:srgbClr val="FFFFFF"/>
                  </a:solidFill>
                  <a:prstDash val="solid"/>
                  <a:miter lim="800000"/>
                </a:ln>
                <a:solidFill>
                  <a:srgbClr val="9900CC"/>
                </a:solidFill>
                <a:effectLst>
                  <a:outerShdw blurRad="50800" algn="tl" rotWithShape="0">
                    <a:srgbClr val="000000"/>
                  </a:outerShdw>
                </a:effectLst>
                <a:latin typeface="Arial" panose="020B0604020202020204" pitchFamily="34" charset="0"/>
                <a:cs typeface="Arial" panose="020B0604020202020204" pitchFamily="34" charset="0"/>
              </a:rPr>
            </a:br>
            <a:r>
              <a:rPr lang="en-US" sz="4800" dirty="0" smtClean="0">
                <a:ln w="17780" cmpd="sng">
                  <a:solidFill>
                    <a:srgbClr val="FFFFFF"/>
                  </a:solidFill>
                  <a:prstDash val="solid"/>
                  <a:miter lim="800000"/>
                </a:ln>
                <a:solidFill>
                  <a:srgbClr val="9900CC"/>
                </a:solidFill>
                <a:effectLst>
                  <a:outerShdw blurRad="50800" algn="tl" rotWithShape="0">
                    <a:srgbClr val="000000"/>
                  </a:outerShdw>
                </a:effectLst>
                <a:latin typeface="Arial" panose="020B0604020202020204" pitchFamily="34" charset="0"/>
                <a:cs typeface="Arial" panose="020B0604020202020204" pitchFamily="34" charset="0"/>
              </a:rPr>
              <a:t>to actually READ. . .</a:t>
            </a:r>
            <a:endParaRPr lang="en-US" sz="4800" b="1" dirty="0">
              <a:ln w="17780" cmpd="sng">
                <a:solidFill>
                  <a:srgbClr val="FFFFFF"/>
                </a:solidFill>
                <a:prstDash val="solid"/>
                <a:miter lim="800000"/>
              </a:ln>
              <a:solidFill>
                <a:srgbClr val="660066"/>
              </a:solidFill>
              <a:effectLst>
                <a:outerShdw blurRad="50800" algn="tl" rotWithShape="0">
                  <a:srgbClr val="000000"/>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597858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ntitled.png"/>
          <p:cNvPicPr>
            <a:picLocks noChangeAspect="1"/>
          </p:cNvPicPr>
          <p:nvPr/>
        </p:nvPicPr>
        <p:blipFill>
          <a:blip r:embed="rId2" cstate="print">
            <a:alphaModFix amt="24000"/>
            <a:lum bright="5000" contrast="58000"/>
            <a:extLst>
              <a:ext uri="{28A0092B-C50C-407E-A947-70E740481C1C}">
                <a14:useLocalDpi xmlns:a14="http://schemas.microsoft.com/office/drawing/2010/main" val="0"/>
              </a:ext>
            </a:extLst>
          </a:blip>
          <a:srcRect l="5208" t="8889" r="2083" b="3333"/>
          <a:stretch>
            <a:fillRect/>
          </a:stretch>
        </p:blipFill>
        <p:spPr>
          <a:xfrm>
            <a:off x="1143000" y="152400"/>
            <a:ext cx="6781800" cy="6553200"/>
          </a:xfrm>
          <a:prstGeom prst="rect">
            <a:avLst/>
          </a:prstGeom>
        </p:spPr>
      </p:pic>
      <p:sp>
        <p:nvSpPr>
          <p:cNvPr id="4" name="TextBox 3"/>
          <p:cNvSpPr txBox="1"/>
          <p:nvPr/>
        </p:nvSpPr>
        <p:spPr>
          <a:xfrm>
            <a:off x="76200" y="1268760"/>
            <a:ext cx="8930014" cy="5016758"/>
          </a:xfrm>
          <a:prstGeom prst="rect">
            <a:avLst/>
          </a:prstGeom>
          <a:noFill/>
        </p:spPr>
        <p:txBody>
          <a:bodyPr wrap="square" rtlCol="0">
            <a:spAutoFit/>
          </a:bodyPr>
          <a:lstStyle/>
          <a:p>
            <a:pPr marL="357188" indent="-357188">
              <a:buSzPct val="100000"/>
              <a:buFont typeface="Arial"/>
              <a:buChar char="•"/>
              <a:tabLst>
                <a:tab pos="1314450" algn="l"/>
              </a:tabLst>
            </a:pPr>
            <a:r>
              <a:rPr lang="en-US" altLang="en-US" sz="3200" b="1" dirty="0" smtClean="0">
                <a:latin typeface="Comic Sans MS" panose="030F0702030302020204" pitchFamily="66" charset="0"/>
                <a:cs typeface="+mn-cs"/>
              </a:rPr>
              <a:t>General strategies:</a:t>
            </a:r>
          </a:p>
          <a:p>
            <a:pPr marL="814388" lvl="1" indent="-357188">
              <a:buSzPct val="60000"/>
              <a:buFont typeface="Wingdings" pitchFamily="2" charset="2"/>
              <a:buChar char="Ø"/>
              <a:tabLst>
                <a:tab pos="1314450" algn="l"/>
              </a:tabLst>
            </a:pPr>
            <a:r>
              <a:rPr lang="en-US" altLang="en-US" sz="3200" b="1" dirty="0" smtClean="0">
                <a:latin typeface="Comic Sans MS" panose="030F0702030302020204" pitchFamily="66" charset="0"/>
              </a:rPr>
              <a:t>For longer texts: alternate between students reading </a:t>
            </a:r>
            <a:r>
              <a:rPr lang="en-US" altLang="en-US" sz="3200" b="1" dirty="0" err="1" smtClean="0">
                <a:latin typeface="Comic Sans MS" panose="030F0702030302020204" pitchFamily="66" charset="0"/>
              </a:rPr>
              <a:t>outloud</a:t>
            </a:r>
            <a:r>
              <a:rPr lang="en-US" altLang="en-US" sz="3200" b="1" dirty="0" smtClean="0">
                <a:latin typeface="Comic Sans MS" panose="030F0702030302020204" pitchFamily="66" charset="0"/>
              </a:rPr>
              <a:t> to each other in pairs, groups, and silently</a:t>
            </a:r>
          </a:p>
          <a:p>
            <a:pPr marL="1271588" lvl="2" indent="-357188">
              <a:buSzPct val="60000"/>
              <a:buFont typeface="Courier New" pitchFamily="49" charset="0"/>
              <a:buChar char="o"/>
              <a:tabLst>
                <a:tab pos="1314450" algn="l"/>
              </a:tabLst>
            </a:pPr>
            <a:r>
              <a:rPr lang="en-US" altLang="en-US" sz="3200" b="1" dirty="0" smtClean="0">
                <a:latin typeface="Comic Sans MS" panose="030F0702030302020204" pitchFamily="66" charset="0"/>
                <a:cs typeface="+mn-cs"/>
              </a:rPr>
              <a:t>Try </a:t>
            </a:r>
            <a:r>
              <a:rPr lang="en-US" altLang="en-US" sz="3200" b="1" dirty="0">
                <a:latin typeface="Comic Sans MS" panose="030F0702030302020204" pitchFamily="66" charset="0"/>
                <a:cs typeface="+mn-cs"/>
              </a:rPr>
              <a:t>to avoid whole class reading where one student reads </a:t>
            </a:r>
            <a:r>
              <a:rPr lang="en-US" altLang="en-US" sz="3200" b="1" dirty="0" err="1" smtClean="0">
                <a:latin typeface="Comic Sans MS" panose="030F0702030302020204" pitchFamily="66" charset="0"/>
                <a:cs typeface="+mn-cs"/>
              </a:rPr>
              <a:t>outloud</a:t>
            </a:r>
            <a:endParaRPr lang="en-US" altLang="en-US" sz="3200" b="1" dirty="0" smtClean="0">
              <a:latin typeface="Comic Sans MS" panose="030F0702030302020204" pitchFamily="66" charset="0"/>
              <a:cs typeface="+mn-cs"/>
            </a:endParaRPr>
          </a:p>
          <a:p>
            <a:pPr marL="1271588" lvl="2" indent="-357188">
              <a:buSzPct val="60000"/>
              <a:buFont typeface="Courier New" pitchFamily="49" charset="0"/>
              <a:buChar char="o"/>
              <a:tabLst>
                <a:tab pos="1314450" algn="l"/>
              </a:tabLst>
            </a:pPr>
            <a:r>
              <a:rPr lang="en-US" altLang="en-US" sz="3200" b="1" dirty="0" smtClean="0">
                <a:latin typeface="Comic Sans MS" panose="030F0702030302020204" pitchFamily="66" charset="0"/>
                <a:cs typeface="+mn-cs"/>
              </a:rPr>
              <a:t>Nobody likes waiting their turn to read!</a:t>
            </a:r>
          </a:p>
          <a:p>
            <a:pPr marL="814388" lvl="1" indent="-357188">
              <a:buSzPct val="60000"/>
              <a:buFont typeface="Wingdings" pitchFamily="2" charset="2"/>
              <a:buChar char="Ø"/>
              <a:tabLst>
                <a:tab pos="1314450" algn="l"/>
              </a:tabLst>
            </a:pPr>
            <a:r>
              <a:rPr lang="en-US" altLang="en-US" sz="3200" b="1" dirty="0" smtClean="0">
                <a:latin typeface="Comic Sans MS" panose="030F0702030302020204" pitchFamily="66" charset="0"/>
              </a:rPr>
              <a:t>Teacher (or CD) should read text </a:t>
            </a:r>
            <a:r>
              <a:rPr lang="en-US" altLang="en-US" sz="3200" b="1" dirty="0" err="1" smtClean="0">
                <a:latin typeface="Comic Sans MS" panose="030F0702030302020204" pitchFamily="66" charset="0"/>
              </a:rPr>
              <a:t>outloud</a:t>
            </a:r>
            <a:r>
              <a:rPr lang="en-US" altLang="en-US" sz="3200" b="1" dirty="0" smtClean="0">
                <a:latin typeface="Comic Sans MS" panose="030F0702030302020204" pitchFamily="66" charset="0"/>
              </a:rPr>
              <a:t> first to model pronunciation</a:t>
            </a:r>
          </a:p>
        </p:txBody>
      </p:sp>
      <p:sp>
        <p:nvSpPr>
          <p:cNvPr id="6" name="1 Título"/>
          <p:cNvSpPr txBox="1">
            <a:spLocks/>
          </p:cNvSpPr>
          <p:nvPr/>
        </p:nvSpPr>
        <p:spPr>
          <a:xfrm>
            <a:off x="36512" y="47620"/>
            <a:ext cx="9144000" cy="1268760"/>
          </a:xfrm>
          <a:prstGeom prst="rect">
            <a:avLst/>
          </a:prstGeom>
        </p:spPr>
        <p:txBody>
          <a:bodyPr vert="horz" rtlCol="0" anchor="ctr">
            <a:no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_tradnl" sz="3800" b="1" i="0" u="none" strike="noStrike" kern="1200" cap="none" spc="0" normalizeH="0" baseline="0" noProof="0" dirty="0" err="1"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Strategies</a:t>
            </a:r>
            <a:r>
              <a:rPr kumimoji="0" lang="es-ES_tradnl" sz="3800" b="1" i="0" u="none" strike="noStrike" kern="1200" cap="none" spc="0" normalizeH="0" baseline="0" noProof="0" dirty="0"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 </a:t>
            </a:r>
            <a:r>
              <a:rPr kumimoji="0" lang="es-ES_tradnl" sz="3800" b="1" i="0" u="none" strike="noStrike" kern="1200" cap="none" spc="0" normalizeH="0" baseline="0" noProof="0" dirty="0" err="1"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for</a:t>
            </a:r>
            <a:r>
              <a:rPr kumimoji="0" lang="es-ES_tradnl" sz="3800" b="1" i="0" u="none" strike="noStrike" kern="1200" cap="none" spc="0" normalizeH="0" baseline="0" noProof="0" dirty="0"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 </a:t>
            </a:r>
            <a:r>
              <a:rPr kumimoji="0" lang="es-ES_tradnl" sz="3800" b="1" i="0" u="none" strike="noStrike" kern="1200" cap="none" spc="0" normalizeH="0" baseline="0" noProof="0" dirty="0" err="1"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Teaching</a:t>
            </a:r>
            <a:r>
              <a:rPr kumimoji="0" lang="es-ES_tradnl" sz="3800" b="1" i="0" u="none" strike="noStrike" kern="1200" cap="none" spc="0" normalizeH="0" baseline="0" noProof="0" dirty="0"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a:t>
            </a:r>
            <a:r>
              <a:rPr kumimoji="0" lang="es-ES_tradnl" sz="3800" b="1" i="0" u="none" strike="noStrike" kern="1200" cap="none" spc="0" normalizeH="0" baseline="0" noProof="0" dirty="0" err="1"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Grading</a:t>
            </a:r>
            <a:r>
              <a:rPr kumimoji="0" lang="es-ES_tradnl" sz="3800" b="1" i="0" u="none" strike="noStrike" kern="1200" cap="none" spc="0" normalizeH="0" baseline="0" noProof="0" dirty="0"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 Reading </a:t>
            </a:r>
            <a:r>
              <a:rPr lang="es-ES_tradnl" sz="3800" b="1" dirty="0" smtClean="0">
                <a:solidFill>
                  <a:srgbClr val="9900CC"/>
                </a:solidFill>
                <a:effectLst>
                  <a:outerShdw blurRad="31750" dist="25400" dir="5400000" algn="tl" rotWithShape="0">
                    <a:srgbClr val="000000">
                      <a:alpha val="25000"/>
                    </a:srgbClr>
                  </a:outerShdw>
                </a:effectLst>
                <a:latin typeface="Algerian" pitchFamily="82" charset="0"/>
                <a:ea typeface="+mj-ea"/>
                <a:cs typeface="+mj-cs"/>
              </a:rPr>
              <a:t>In</a:t>
            </a:r>
            <a:r>
              <a:rPr kumimoji="0" lang="es-ES_tradnl" sz="3800" b="1" i="0" u="none" strike="noStrike" kern="1200" cap="none" spc="0" normalizeH="0" baseline="0" noProof="0" dirty="0"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 </a:t>
            </a:r>
            <a:r>
              <a:rPr kumimoji="0" lang="es-ES_tradnl" sz="3800" b="1" i="0" u="none" strike="noStrike" kern="1200" cap="none" spc="0" normalizeH="0" baseline="0" noProof="0" dirty="0" err="1"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Large</a:t>
            </a:r>
            <a:r>
              <a:rPr kumimoji="0" lang="es-ES_tradnl" sz="3800" b="1" i="0" u="none" strike="noStrike" kern="1200" cap="none" spc="0" normalizeH="0" baseline="0" noProof="0" dirty="0"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 </a:t>
            </a:r>
            <a:r>
              <a:rPr kumimoji="0" lang="es-ES_tradnl" sz="3800" b="1" i="0" u="none" strike="noStrike" kern="1200" cap="none" spc="0" normalizeH="0" baseline="0" noProof="0" dirty="0" err="1"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Classes</a:t>
            </a:r>
            <a:endParaRPr kumimoji="0" lang="es-ES_tradnl" sz="38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extLst>
      <p:ext uri="{BB962C8B-B14F-4D97-AF65-F5344CB8AC3E}">
        <p14:creationId xmlns:p14="http://schemas.microsoft.com/office/powerpoint/2010/main" val="1190571709"/>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ntitled.png"/>
          <p:cNvPicPr>
            <a:picLocks noChangeAspect="1"/>
          </p:cNvPicPr>
          <p:nvPr/>
        </p:nvPicPr>
        <p:blipFill>
          <a:blip r:embed="rId2" cstate="print">
            <a:alphaModFix amt="24000"/>
            <a:lum bright="5000" contrast="58000"/>
            <a:extLst>
              <a:ext uri="{28A0092B-C50C-407E-A947-70E740481C1C}">
                <a14:useLocalDpi xmlns:a14="http://schemas.microsoft.com/office/drawing/2010/main" val="0"/>
              </a:ext>
            </a:extLst>
          </a:blip>
          <a:srcRect l="5208" t="8889" r="2083" b="3333"/>
          <a:stretch>
            <a:fillRect/>
          </a:stretch>
        </p:blipFill>
        <p:spPr>
          <a:xfrm>
            <a:off x="1143000" y="152400"/>
            <a:ext cx="6781800" cy="6553200"/>
          </a:xfrm>
          <a:prstGeom prst="rect">
            <a:avLst/>
          </a:prstGeom>
        </p:spPr>
      </p:pic>
      <p:sp>
        <p:nvSpPr>
          <p:cNvPr id="4" name="TextBox 3"/>
          <p:cNvSpPr txBox="1"/>
          <p:nvPr/>
        </p:nvSpPr>
        <p:spPr>
          <a:xfrm>
            <a:off x="76200" y="1268760"/>
            <a:ext cx="8930014" cy="3539430"/>
          </a:xfrm>
          <a:prstGeom prst="rect">
            <a:avLst/>
          </a:prstGeom>
          <a:noFill/>
        </p:spPr>
        <p:txBody>
          <a:bodyPr wrap="square" rtlCol="0">
            <a:spAutoFit/>
          </a:bodyPr>
          <a:lstStyle/>
          <a:p>
            <a:pPr marL="357188" indent="-357188">
              <a:buSzPct val="100000"/>
              <a:buFont typeface="Arial"/>
              <a:buChar char="•"/>
              <a:tabLst>
                <a:tab pos="1314450" algn="l"/>
              </a:tabLst>
            </a:pPr>
            <a:r>
              <a:rPr lang="en-US" altLang="en-US" sz="3200" b="1" dirty="0" smtClean="0">
                <a:latin typeface="Comic Sans MS" panose="030F0702030302020204" pitchFamily="66" charset="0"/>
                <a:cs typeface="+mn-cs"/>
              </a:rPr>
              <a:t>General strategies:</a:t>
            </a:r>
          </a:p>
          <a:p>
            <a:pPr marL="814388" lvl="1" indent="-357188">
              <a:buSzPct val="60000"/>
              <a:buFont typeface="Wingdings" pitchFamily="2" charset="2"/>
              <a:buChar char="Ø"/>
              <a:tabLst>
                <a:tab pos="1314450" algn="l"/>
              </a:tabLst>
            </a:pPr>
            <a:r>
              <a:rPr lang="en-US" altLang="en-US" sz="3200" b="1" dirty="0" smtClean="0">
                <a:latin typeface="Comic Sans MS" panose="030F0702030302020204" pitchFamily="66" charset="0"/>
              </a:rPr>
              <a:t>Require students to underline and/or record specific details in text</a:t>
            </a:r>
          </a:p>
          <a:p>
            <a:pPr marL="814388" lvl="1" indent="-357188">
              <a:buSzPct val="60000"/>
              <a:buFont typeface="Wingdings" pitchFamily="2" charset="2"/>
              <a:buChar char="Ø"/>
              <a:tabLst>
                <a:tab pos="1314450" algn="l"/>
              </a:tabLst>
            </a:pPr>
            <a:r>
              <a:rPr lang="en-US" altLang="en-US" sz="3200" b="1" dirty="0" smtClean="0">
                <a:latin typeface="Comic Sans MS" panose="030F0702030302020204" pitchFamily="66" charset="0"/>
              </a:rPr>
              <a:t>Assign reading for homework with in-class assessment next class</a:t>
            </a:r>
          </a:p>
          <a:p>
            <a:pPr marL="814388" lvl="1" indent="-357188">
              <a:buSzPct val="60000"/>
              <a:buFont typeface="Wingdings" pitchFamily="2" charset="2"/>
              <a:buChar char="Ø"/>
              <a:tabLst>
                <a:tab pos="1314450" algn="l"/>
              </a:tabLst>
            </a:pPr>
            <a:endParaRPr lang="en-US" altLang="en-US" sz="3200" b="1" dirty="0" smtClean="0">
              <a:latin typeface="Comic Sans MS" panose="030F0702030302020204" pitchFamily="66" charset="0"/>
            </a:endParaRPr>
          </a:p>
          <a:p>
            <a:pPr marL="814388" lvl="1" indent="-357188">
              <a:buSzPct val="60000"/>
              <a:buFont typeface="Wingdings" pitchFamily="2" charset="2"/>
              <a:buChar char="Ø"/>
              <a:tabLst>
                <a:tab pos="1314450" algn="l"/>
              </a:tabLst>
            </a:pPr>
            <a:endParaRPr lang="en-US" altLang="en-US" sz="3200" b="1" dirty="0">
              <a:latin typeface="Comic Sans MS" panose="030F0702030302020204" pitchFamily="66" charset="0"/>
              <a:cs typeface="+mn-cs"/>
            </a:endParaRPr>
          </a:p>
        </p:txBody>
      </p:sp>
      <p:sp>
        <p:nvSpPr>
          <p:cNvPr id="6" name="1 Título"/>
          <p:cNvSpPr txBox="1">
            <a:spLocks/>
          </p:cNvSpPr>
          <p:nvPr/>
        </p:nvSpPr>
        <p:spPr>
          <a:xfrm>
            <a:off x="36512" y="47620"/>
            <a:ext cx="9144000" cy="1268760"/>
          </a:xfrm>
          <a:prstGeom prst="rect">
            <a:avLst/>
          </a:prstGeom>
        </p:spPr>
        <p:txBody>
          <a:bodyPr vert="horz" rtlCol="0" anchor="ctr">
            <a:no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_tradnl" sz="3800" b="1" i="0" u="none" strike="noStrike" kern="1200" cap="none" spc="0" normalizeH="0" baseline="0" noProof="0" dirty="0" err="1"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Strategies</a:t>
            </a:r>
            <a:r>
              <a:rPr kumimoji="0" lang="es-ES_tradnl" sz="3800" b="1" i="0" u="none" strike="noStrike" kern="1200" cap="none" spc="0" normalizeH="0" baseline="0" noProof="0" dirty="0"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 </a:t>
            </a:r>
            <a:r>
              <a:rPr kumimoji="0" lang="es-ES_tradnl" sz="3800" b="1" i="0" u="none" strike="noStrike" kern="1200" cap="none" spc="0" normalizeH="0" baseline="0" noProof="0" dirty="0" err="1"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for</a:t>
            </a:r>
            <a:r>
              <a:rPr kumimoji="0" lang="es-ES_tradnl" sz="3800" b="1" i="0" u="none" strike="noStrike" kern="1200" cap="none" spc="0" normalizeH="0" baseline="0" noProof="0" dirty="0"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 </a:t>
            </a:r>
            <a:r>
              <a:rPr kumimoji="0" lang="es-ES_tradnl" sz="3800" b="1" i="0" u="none" strike="noStrike" kern="1200" cap="none" spc="0" normalizeH="0" baseline="0" noProof="0" dirty="0" err="1"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Teaching</a:t>
            </a:r>
            <a:r>
              <a:rPr kumimoji="0" lang="es-ES_tradnl" sz="3800" b="1" i="0" u="none" strike="noStrike" kern="1200" cap="none" spc="0" normalizeH="0" baseline="0" noProof="0" dirty="0"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a:t>
            </a:r>
            <a:r>
              <a:rPr kumimoji="0" lang="es-ES_tradnl" sz="3800" b="1" i="0" u="none" strike="noStrike" kern="1200" cap="none" spc="0" normalizeH="0" baseline="0" noProof="0" dirty="0" err="1"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Grading</a:t>
            </a:r>
            <a:r>
              <a:rPr kumimoji="0" lang="es-ES_tradnl" sz="3800" b="1" i="0" u="none" strike="noStrike" kern="1200" cap="none" spc="0" normalizeH="0" baseline="0" noProof="0" dirty="0"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 Reading </a:t>
            </a:r>
            <a:r>
              <a:rPr lang="es-ES_tradnl" sz="3800" b="1" dirty="0" smtClean="0">
                <a:solidFill>
                  <a:srgbClr val="9900CC"/>
                </a:solidFill>
                <a:effectLst>
                  <a:outerShdw blurRad="31750" dist="25400" dir="5400000" algn="tl" rotWithShape="0">
                    <a:srgbClr val="000000">
                      <a:alpha val="25000"/>
                    </a:srgbClr>
                  </a:outerShdw>
                </a:effectLst>
                <a:latin typeface="Algerian" pitchFamily="82" charset="0"/>
                <a:ea typeface="+mj-ea"/>
                <a:cs typeface="+mj-cs"/>
              </a:rPr>
              <a:t>In</a:t>
            </a:r>
            <a:r>
              <a:rPr kumimoji="0" lang="es-ES_tradnl" sz="3800" b="1" i="0" u="none" strike="noStrike" kern="1200" cap="none" spc="0" normalizeH="0" baseline="0" noProof="0" dirty="0"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 </a:t>
            </a:r>
            <a:r>
              <a:rPr kumimoji="0" lang="es-ES_tradnl" sz="3800" b="1" i="0" u="none" strike="noStrike" kern="1200" cap="none" spc="0" normalizeH="0" baseline="0" noProof="0" dirty="0" err="1"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Large</a:t>
            </a:r>
            <a:r>
              <a:rPr kumimoji="0" lang="es-ES_tradnl" sz="3800" b="1" i="0" u="none" strike="noStrike" kern="1200" cap="none" spc="0" normalizeH="0" baseline="0" noProof="0" dirty="0"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 </a:t>
            </a:r>
            <a:r>
              <a:rPr kumimoji="0" lang="es-ES_tradnl" sz="3800" b="1" i="0" u="none" strike="noStrike" kern="1200" cap="none" spc="0" normalizeH="0" baseline="0" noProof="0" dirty="0" err="1"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Classes</a:t>
            </a:r>
            <a:endParaRPr kumimoji="0" lang="es-ES_tradnl" sz="38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pic>
        <p:nvPicPr>
          <p:cNvPr id="7" name="Picture 4" descr="C:\Users\Amy Lingenfelter\Desktop\Book-and-Sparkly-Letters3-300x3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9832" y="3913584"/>
            <a:ext cx="2971800"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0571709"/>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ntitled.png"/>
          <p:cNvPicPr>
            <a:picLocks noChangeAspect="1"/>
          </p:cNvPicPr>
          <p:nvPr/>
        </p:nvPicPr>
        <p:blipFill>
          <a:blip r:embed="rId2" cstate="print">
            <a:alphaModFix amt="24000"/>
            <a:lum bright="5000" contrast="58000"/>
            <a:extLst>
              <a:ext uri="{28A0092B-C50C-407E-A947-70E740481C1C}">
                <a14:useLocalDpi xmlns:a14="http://schemas.microsoft.com/office/drawing/2010/main" val="0"/>
              </a:ext>
            </a:extLst>
          </a:blip>
          <a:srcRect l="5208" t="8889" r="2083" b="3333"/>
          <a:stretch>
            <a:fillRect/>
          </a:stretch>
        </p:blipFill>
        <p:spPr>
          <a:xfrm>
            <a:off x="1143000" y="152400"/>
            <a:ext cx="6781800" cy="6553200"/>
          </a:xfrm>
          <a:prstGeom prst="rect">
            <a:avLst/>
          </a:prstGeom>
        </p:spPr>
      </p:pic>
      <p:sp>
        <p:nvSpPr>
          <p:cNvPr id="4" name="TextBox 3"/>
          <p:cNvSpPr txBox="1"/>
          <p:nvPr/>
        </p:nvSpPr>
        <p:spPr>
          <a:xfrm>
            <a:off x="76200" y="1268760"/>
            <a:ext cx="8930014" cy="4524315"/>
          </a:xfrm>
          <a:prstGeom prst="rect">
            <a:avLst/>
          </a:prstGeom>
          <a:noFill/>
        </p:spPr>
        <p:txBody>
          <a:bodyPr wrap="square" rtlCol="0">
            <a:spAutoFit/>
          </a:bodyPr>
          <a:lstStyle/>
          <a:p>
            <a:pPr marL="357188" indent="-357188">
              <a:buSzPct val="100000"/>
              <a:buFont typeface="Arial"/>
              <a:buChar char="•"/>
              <a:tabLst>
                <a:tab pos="1314450" algn="l"/>
              </a:tabLst>
            </a:pPr>
            <a:r>
              <a:rPr lang="en-US" altLang="en-US" sz="3200" b="1" dirty="0" smtClean="0">
                <a:latin typeface="Comic Sans MS" panose="030F0702030302020204" pitchFamily="66" charset="0"/>
                <a:cs typeface="+mn-cs"/>
              </a:rPr>
              <a:t>Reading activities/games:</a:t>
            </a:r>
          </a:p>
          <a:p>
            <a:pPr marL="814388" lvl="1" indent="-357188">
              <a:buSzPct val="60000"/>
              <a:buFont typeface="Wingdings" pitchFamily="2" charset="2"/>
              <a:buChar char="Ø"/>
              <a:tabLst>
                <a:tab pos="1314450" algn="l"/>
              </a:tabLst>
            </a:pPr>
            <a:r>
              <a:rPr lang="en-US" altLang="en-US" sz="3200" b="1" dirty="0" smtClean="0">
                <a:latin typeface="Comic Sans MS" panose="030F0702030302020204" pitchFamily="66" charset="0"/>
                <a:cs typeface="+mn-cs"/>
              </a:rPr>
              <a:t>Jigsaw </a:t>
            </a:r>
            <a:r>
              <a:rPr lang="en-US" altLang="en-US" sz="3200" b="1" dirty="0">
                <a:latin typeface="Comic Sans MS" panose="030F0702030302020204" pitchFamily="66" charset="0"/>
                <a:cs typeface="+mn-cs"/>
              </a:rPr>
              <a:t>reading </a:t>
            </a:r>
            <a:r>
              <a:rPr lang="en-US" altLang="en-US" sz="3200" b="1" dirty="0" smtClean="0">
                <a:latin typeface="Comic Sans MS" panose="030F0702030302020204" pitchFamily="66" charset="0"/>
                <a:cs typeface="+mn-cs"/>
              </a:rPr>
              <a:t>activities</a:t>
            </a:r>
            <a:endParaRPr lang="en-US" altLang="en-US" sz="3200" b="1" dirty="0">
              <a:latin typeface="Comic Sans MS" panose="030F0702030302020204" pitchFamily="66" charset="0"/>
              <a:cs typeface="+mn-cs"/>
            </a:endParaRPr>
          </a:p>
          <a:p>
            <a:pPr marL="814388" lvl="1" indent="-357188">
              <a:buSzPct val="60000"/>
              <a:buFont typeface="Wingdings" pitchFamily="2" charset="2"/>
              <a:buChar char="Ø"/>
              <a:tabLst>
                <a:tab pos="1314450" algn="l"/>
              </a:tabLst>
            </a:pPr>
            <a:r>
              <a:rPr lang="en-US" altLang="en-US" sz="3200" b="1" dirty="0" smtClean="0">
                <a:latin typeface="Comic Sans MS" panose="030F0702030302020204" pitchFamily="66" charset="0"/>
                <a:cs typeface="+mn-cs"/>
              </a:rPr>
              <a:t>Read-pair/group-share</a:t>
            </a:r>
          </a:p>
          <a:p>
            <a:pPr marL="1271588" lvl="2" indent="-357188">
              <a:buSzPct val="60000"/>
              <a:buFont typeface="Courier New" pitchFamily="49" charset="0"/>
              <a:buChar char="o"/>
              <a:tabLst>
                <a:tab pos="1314450" algn="l"/>
              </a:tabLst>
            </a:pPr>
            <a:r>
              <a:rPr lang="en-US" altLang="en-US" sz="3200" b="1" dirty="0" smtClean="0">
                <a:latin typeface="Comic Sans MS" panose="030F0702030302020204" pitchFamily="66" charset="0"/>
                <a:cs typeface="+mn-cs"/>
              </a:rPr>
              <a:t>Summarizing</a:t>
            </a:r>
          </a:p>
          <a:p>
            <a:pPr marL="1271588" lvl="2" indent="-357188">
              <a:buSzPct val="60000"/>
              <a:buFont typeface="Courier New" pitchFamily="49" charset="0"/>
              <a:buChar char="o"/>
              <a:tabLst>
                <a:tab pos="1314450" algn="l"/>
              </a:tabLst>
            </a:pPr>
            <a:r>
              <a:rPr lang="en-US" altLang="en-US" sz="3200" b="1" dirty="0" smtClean="0">
                <a:latin typeface="Comic Sans MS" panose="030F0702030302020204" pitchFamily="66" charset="0"/>
                <a:cs typeface="+mn-cs"/>
              </a:rPr>
              <a:t>Paraphrasing</a:t>
            </a:r>
          </a:p>
          <a:p>
            <a:pPr marL="814388" lvl="1" indent="-357188">
              <a:buSzPct val="60000"/>
              <a:buFont typeface="Wingdings" pitchFamily="2" charset="2"/>
              <a:buChar char="Ø"/>
              <a:tabLst>
                <a:tab pos="1314450" algn="l"/>
              </a:tabLst>
            </a:pPr>
            <a:r>
              <a:rPr lang="en-US" altLang="en-US" sz="3200" b="1" dirty="0" smtClean="0">
                <a:latin typeface="Comic Sans MS" panose="030F0702030302020204" pitchFamily="66" charset="0"/>
              </a:rPr>
              <a:t>Running dictation game</a:t>
            </a:r>
          </a:p>
          <a:p>
            <a:pPr marL="814388" lvl="1" indent="-357188">
              <a:buSzPct val="60000"/>
              <a:buFont typeface="Wingdings" pitchFamily="2" charset="2"/>
              <a:buChar char="Ø"/>
              <a:tabLst>
                <a:tab pos="1314450" algn="l"/>
              </a:tabLst>
            </a:pPr>
            <a:r>
              <a:rPr lang="en-US" altLang="en-US" sz="3200" b="1" dirty="0" smtClean="0">
                <a:latin typeface="Comic Sans MS" panose="030F0702030302020204" pitchFamily="66" charset="0"/>
              </a:rPr>
              <a:t>Songs as a way of reading poetry</a:t>
            </a:r>
          </a:p>
          <a:p>
            <a:pPr marL="814388" lvl="1" indent="-357188">
              <a:buSzPct val="60000"/>
              <a:buFont typeface="Wingdings" pitchFamily="2" charset="2"/>
              <a:buChar char="Ø"/>
              <a:tabLst>
                <a:tab pos="1314450" algn="l"/>
              </a:tabLst>
            </a:pPr>
            <a:r>
              <a:rPr lang="en-US" altLang="en-US" sz="3200" b="1" dirty="0" smtClean="0">
                <a:latin typeface="Comic Sans MS" panose="030F0702030302020204" pitchFamily="66" charset="0"/>
              </a:rPr>
              <a:t>Total Physical Response for details in text</a:t>
            </a:r>
          </a:p>
        </p:txBody>
      </p:sp>
      <p:sp>
        <p:nvSpPr>
          <p:cNvPr id="6" name="1 Título"/>
          <p:cNvSpPr txBox="1">
            <a:spLocks/>
          </p:cNvSpPr>
          <p:nvPr/>
        </p:nvSpPr>
        <p:spPr>
          <a:xfrm>
            <a:off x="36512" y="-27384"/>
            <a:ext cx="9144000" cy="1268760"/>
          </a:xfrm>
          <a:prstGeom prst="rect">
            <a:avLst/>
          </a:prstGeom>
        </p:spPr>
        <p:txBody>
          <a:bodyPr vert="horz" rtlCol="0" anchor="ctr">
            <a:no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_tradnl" sz="3800" b="1" i="0" u="none" strike="noStrike" kern="1200" cap="none" spc="0" normalizeH="0" baseline="0" noProof="0" dirty="0" err="1"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Strategies</a:t>
            </a:r>
            <a:r>
              <a:rPr kumimoji="0" lang="es-ES_tradnl" sz="3800" b="1" i="0" u="none" strike="noStrike" kern="1200" cap="none" spc="0" normalizeH="0" baseline="0" noProof="0" dirty="0"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 </a:t>
            </a:r>
            <a:r>
              <a:rPr kumimoji="0" lang="es-ES_tradnl" sz="3800" b="1" i="0" u="none" strike="noStrike" kern="1200" cap="none" spc="0" normalizeH="0" baseline="0" noProof="0" dirty="0" err="1"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for</a:t>
            </a:r>
            <a:r>
              <a:rPr kumimoji="0" lang="es-ES_tradnl" sz="3800" b="1" i="0" u="none" strike="noStrike" kern="1200" cap="none" spc="0" normalizeH="0" baseline="0" noProof="0" dirty="0"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 </a:t>
            </a:r>
            <a:r>
              <a:rPr kumimoji="0" lang="es-ES_tradnl" sz="3800" b="1" i="0" u="none" strike="noStrike" kern="1200" cap="none" spc="0" normalizeH="0" baseline="0" noProof="0" dirty="0" err="1"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Teaching</a:t>
            </a:r>
            <a:r>
              <a:rPr kumimoji="0" lang="es-ES_tradnl" sz="3800" b="1" i="0" u="none" strike="noStrike" kern="1200" cap="none" spc="0" normalizeH="0" baseline="0" noProof="0" dirty="0"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a:t>
            </a:r>
            <a:r>
              <a:rPr kumimoji="0" lang="es-ES_tradnl" sz="3800" b="1" i="0" u="none" strike="noStrike" kern="1200" cap="none" spc="0" normalizeH="0" baseline="0" noProof="0" dirty="0" err="1"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Grading</a:t>
            </a:r>
            <a:r>
              <a:rPr kumimoji="0" lang="es-ES_tradnl" sz="3800" b="1" i="0" u="none" strike="noStrike" kern="1200" cap="none" spc="0" normalizeH="0" baseline="0" noProof="0" dirty="0"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 Reading </a:t>
            </a:r>
            <a:r>
              <a:rPr lang="es-ES_tradnl" sz="3800" b="1" dirty="0" smtClean="0">
                <a:solidFill>
                  <a:srgbClr val="9900CC"/>
                </a:solidFill>
                <a:effectLst>
                  <a:outerShdw blurRad="31750" dist="25400" dir="5400000" algn="tl" rotWithShape="0">
                    <a:srgbClr val="000000">
                      <a:alpha val="25000"/>
                    </a:srgbClr>
                  </a:outerShdw>
                </a:effectLst>
                <a:latin typeface="Algerian" pitchFamily="82" charset="0"/>
                <a:ea typeface="+mj-ea"/>
                <a:cs typeface="+mj-cs"/>
              </a:rPr>
              <a:t>In</a:t>
            </a:r>
            <a:r>
              <a:rPr kumimoji="0" lang="es-ES_tradnl" sz="3800" b="1" i="0" u="none" strike="noStrike" kern="1200" cap="none" spc="0" normalizeH="0" baseline="0" noProof="0" dirty="0"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 </a:t>
            </a:r>
            <a:r>
              <a:rPr kumimoji="0" lang="es-ES_tradnl" sz="3800" b="1" i="0" u="none" strike="noStrike" kern="1200" cap="none" spc="0" normalizeH="0" baseline="0" noProof="0" dirty="0" err="1"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Large</a:t>
            </a:r>
            <a:r>
              <a:rPr kumimoji="0" lang="es-ES_tradnl" sz="3800" b="1" i="0" u="none" strike="noStrike" kern="1200" cap="none" spc="0" normalizeH="0" baseline="0" noProof="0" dirty="0"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 </a:t>
            </a:r>
            <a:r>
              <a:rPr kumimoji="0" lang="es-ES_tradnl" sz="3800" b="1" i="0" u="none" strike="noStrike" kern="1200" cap="none" spc="0" normalizeH="0" baseline="0" noProof="0" dirty="0" err="1" smtClean="0">
                <a:ln>
                  <a:noFill/>
                </a:ln>
                <a:solidFill>
                  <a:srgbClr val="9900CC"/>
                </a:solidFill>
                <a:effectLst>
                  <a:outerShdw blurRad="31750" dist="25400" dir="5400000" algn="tl" rotWithShape="0">
                    <a:srgbClr val="000000">
                      <a:alpha val="25000"/>
                    </a:srgbClr>
                  </a:outerShdw>
                </a:effectLst>
                <a:uLnTx/>
                <a:uFillTx/>
                <a:latin typeface="Algerian" pitchFamily="82" charset="0"/>
                <a:ea typeface="+mj-ea"/>
                <a:cs typeface="+mj-cs"/>
              </a:rPr>
              <a:t>Classes</a:t>
            </a:r>
            <a:endParaRPr kumimoji="0" lang="es-ES_tradnl" sz="38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extLst>
      <p:ext uri="{BB962C8B-B14F-4D97-AF65-F5344CB8AC3E}">
        <p14:creationId xmlns:p14="http://schemas.microsoft.com/office/powerpoint/2010/main" val="1190571709"/>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ntitled.png"/>
          <p:cNvPicPr>
            <a:picLocks noChangeAspect="1"/>
          </p:cNvPicPr>
          <p:nvPr/>
        </p:nvPicPr>
        <p:blipFill>
          <a:blip r:embed="rId3" cstate="print">
            <a:alphaModFix amt="24000"/>
            <a:lum bright="5000" contrast="58000"/>
            <a:extLst>
              <a:ext uri="{28A0092B-C50C-407E-A947-70E740481C1C}">
                <a14:useLocalDpi xmlns:a14="http://schemas.microsoft.com/office/drawing/2010/main" val="0"/>
              </a:ext>
            </a:extLst>
          </a:blip>
          <a:srcRect l="5208" t="8889" r="2083" b="3333"/>
          <a:stretch>
            <a:fillRect/>
          </a:stretch>
        </p:blipFill>
        <p:spPr>
          <a:xfrm>
            <a:off x="1143000" y="152400"/>
            <a:ext cx="6781800" cy="6553200"/>
          </a:xfrm>
          <a:prstGeom prst="rect">
            <a:avLst/>
          </a:prstGeom>
        </p:spPr>
      </p:pic>
      <p:sp>
        <p:nvSpPr>
          <p:cNvPr id="4" name="TextBox 3"/>
          <p:cNvSpPr txBox="1"/>
          <p:nvPr/>
        </p:nvSpPr>
        <p:spPr>
          <a:xfrm>
            <a:off x="223382" y="1052736"/>
            <a:ext cx="8683668" cy="5693866"/>
          </a:xfrm>
          <a:prstGeom prst="rect">
            <a:avLst/>
          </a:prstGeom>
          <a:noFill/>
        </p:spPr>
        <p:txBody>
          <a:bodyPr wrap="square" rtlCol="0">
            <a:spAutoFit/>
          </a:bodyPr>
          <a:lstStyle/>
          <a:p>
            <a:r>
              <a:rPr lang="en-US" sz="2500" dirty="0" smtClean="0"/>
              <a:t>	</a:t>
            </a:r>
            <a:r>
              <a:rPr lang="en-US" sz="2600" b="1" dirty="0" smtClean="0">
                <a:latin typeface="Comic Sans MS" pitchFamily="66" charset="0"/>
              </a:rPr>
              <a:t>Born </a:t>
            </a:r>
            <a:r>
              <a:rPr lang="en-US" sz="2600" b="1" dirty="0">
                <a:latin typeface="Comic Sans MS" pitchFamily="66" charset="0"/>
              </a:rPr>
              <a:t>on 29</a:t>
            </a:r>
            <a:r>
              <a:rPr lang="en-US" sz="2600" b="1" baseline="30000" dirty="0">
                <a:latin typeface="Comic Sans MS" pitchFamily="66" charset="0"/>
              </a:rPr>
              <a:t>th</a:t>
            </a:r>
            <a:r>
              <a:rPr lang="en-US" sz="2600" b="1" dirty="0">
                <a:latin typeface="Comic Sans MS" pitchFamily="66" charset="0"/>
              </a:rPr>
              <a:t>, August 1958, this </a:t>
            </a:r>
            <a:r>
              <a:rPr lang="en-US" sz="2600" b="1" dirty="0" smtClean="0">
                <a:latin typeface="Comic Sans MS" pitchFamily="66" charset="0"/>
              </a:rPr>
              <a:t>talented person </a:t>
            </a:r>
            <a:r>
              <a:rPr lang="en-US" sz="2600" b="1" dirty="0">
                <a:latin typeface="Comic Sans MS" pitchFamily="66" charset="0"/>
              </a:rPr>
              <a:t>started his entertainment career as the lead singer of a famous group. The band was made up of his brothers who were all older than him, and was run by his father Joseph. The group did very well and the star of the band was undoubtedly this person at only eleven years of age! </a:t>
            </a:r>
            <a:br>
              <a:rPr lang="en-US" sz="2600" b="1" dirty="0">
                <a:latin typeface="Comic Sans MS" pitchFamily="66" charset="0"/>
              </a:rPr>
            </a:br>
            <a:r>
              <a:rPr lang="en-US" sz="2600" b="1" dirty="0" smtClean="0">
                <a:latin typeface="Comic Sans MS" pitchFamily="66" charset="0"/>
              </a:rPr>
              <a:t>	He </a:t>
            </a:r>
            <a:r>
              <a:rPr lang="en-US" sz="2600" b="1" dirty="0">
                <a:latin typeface="Comic Sans MS" pitchFamily="66" charset="0"/>
              </a:rPr>
              <a:t>started singing solo two years later and pioneered the entry of African Americans into the world of pop music.  Many different types of people around the world started following </a:t>
            </a:r>
            <a:r>
              <a:rPr lang="en-US" sz="2600" b="1" dirty="0" smtClean="0">
                <a:latin typeface="Comic Sans MS" pitchFamily="66" charset="0"/>
              </a:rPr>
              <a:t>his creative </a:t>
            </a:r>
            <a:r>
              <a:rPr lang="en-US" sz="2600" b="1" dirty="0">
                <a:latin typeface="Comic Sans MS" pitchFamily="66" charset="0"/>
              </a:rPr>
              <a:t>music, which gave him instant success. His fans numbered in the millions even though he was just in his </a:t>
            </a:r>
            <a:r>
              <a:rPr lang="en-US" sz="2600" b="1" dirty="0" smtClean="0">
                <a:latin typeface="Comic Sans MS" pitchFamily="66" charset="0"/>
              </a:rPr>
              <a:t>teens.  </a:t>
            </a:r>
            <a:endParaRPr lang="en-US" sz="2600" b="1" dirty="0">
              <a:latin typeface="Comic Sans MS" pitchFamily="66" charset="0"/>
            </a:endParaRPr>
          </a:p>
        </p:txBody>
      </p:sp>
      <p:sp>
        <p:nvSpPr>
          <p:cNvPr id="5" name="Title 1"/>
          <p:cNvSpPr txBox="1">
            <a:spLocks/>
          </p:cNvSpPr>
          <p:nvPr/>
        </p:nvSpPr>
        <p:spPr>
          <a:xfrm>
            <a:off x="0" y="76200"/>
            <a:ext cx="9144000" cy="796766"/>
          </a:xfrm>
          <a:prstGeom prst="rect">
            <a:avLst/>
          </a:prstGeom>
        </p:spPr>
        <p:txBody>
          <a:bodyPr vert="horz" lIns="91440" tIns="45720" rIns="91440" bIns="9144" rtlCol="0" anchor="b">
            <a:noAutofit/>
          </a:bodyPr>
          <a:lstStyle>
            <a:lvl1pPr algn="l" defTabSz="914400" rtl="0" eaLnBrk="1" latinLnBrk="0" hangingPunct="1">
              <a:spcBef>
                <a:spcPct val="0"/>
              </a:spcBef>
              <a:buNone/>
              <a:defRPr sz="3200" kern="1200" cap="all" baseline="0">
                <a:solidFill>
                  <a:schemeClr val="tx1"/>
                </a:solidFill>
                <a:latin typeface="+mj-lt"/>
                <a:ea typeface="+mj-ea"/>
                <a:cs typeface="+mj-cs"/>
              </a:defRPr>
            </a:lvl1pPr>
          </a:lstStyle>
          <a:p>
            <a:pPr algn="ctr"/>
            <a:endParaRPr lang="en-US" sz="3800" b="1" dirty="0">
              <a:ln w="17780" cmpd="sng">
                <a:solidFill>
                  <a:srgbClr val="FFFFFF"/>
                </a:solidFill>
                <a:prstDash val="solid"/>
                <a:miter lim="800000"/>
              </a:ln>
              <a:solidFill>
                <a:srgbClr val="660066"/>
              </a:solidFill>
              <a:effectLst>
                <a:outerShdw blurRad="50800" algn="tl" rotWithShape="0">
                  <a:srgbClr val="000000"/>
                </a:outerShdw>
              </a:effectLst>
              <a:latin typeface="Arial" panose="020B0604020202020204" pitchFamily="34" charset="0"/>
              <a:cs typeface="Arial" panose="020B0604020202020204" pitchFamily="34" charset="0"/>
            </a:endParaRPr>
          </a:p>
        </p:txBody>
      </p:sp>
      <p:sp>
        <p:nvSpPr>
          <p:cNvPr id="7" name="Title 1"/>
          <p:cNvSpPr>
            <a:spLocks noGrp="1"/>
          </p:cNvSpPr>
          <p:nvPr>
            <p:ph type="ctrTitle" idx="4294967295"/>
          </p:nvPr>
        </p:nvSpPr>
        <p:spPr>
          <a:xfrm>
            <a:off x="0" y="72009"/>
            <a:ext cx="9144000" cy="908719"/>
          </a:xfrm>
        </p:spPr>
        <p:txBody>
          <a:bodyPr>
            <a:noAutofit/>
          </a:bodyPr>
          <a:lstStyle/>
          <a:p>
            <a:pPr algn="ctr"/>
            <a:r>
              <a:rPr lang="en-US" sz="3000" dirty="0" smtClean="0">
                <a:solidFill>
                  <a:srgbClr val="9900CC"/>
                </a:solidFill>
                <a:latin typeface="Algerian" pitchFamily="82" charset="0"/>
              </a:rPr>
              <a:t>Example: </a:t>
            </a:r>
            <a:r>
              <a:rPr lang="en-US" sz="3000" u="sng" dirty="0" smtClean="0">
                <a:solidFill>
                  <a:srgbClr val="9900CC"/>
                </a:solidFill>
                <a:latin typeface="Algerian" pitchFamily="82" charset="0"/>
              </a:rPr>
              <a:t>Cough</a:t>
            </a:r>
            <a:r>
              <a:rPr lang="en-US" sz="3000" dirty="0" smtClean="0">
                <a:solidFill>
                  <a:srgbClr val="9900CC"/>
                </a:solidFill>
                <a:latin typeface="Algerian" pitchFamily="82" charset="0"/>
              </a:rPr>
              <a:t> when you hear/read </a:t>
            </a:r>
            <a:br>
              <a:rPr lang="en-US" sz="3000" dirty="0" smtClean="0">
                <a:solidFill>
                  <a:srgbClr val="9900CC"/>
                </a:solidFill>
                <a:latin typeface="Algerian" pitchFamily="82" charset="0"/>
              </a:rPr>
            </a:br>
            <a:r>
              <a:rPr lang="en-US" sz="3000" dirty="0" smtClean="0">
                <a:solidFill>
                  <a:srgbClr val="9900CC"/>
                </a:solidFill>
                <a:latin typeface="Algerian" pitchFamily="82" charset="0"/>
              </a:rPr>
              <a:t>the simple past tense:</a:t>
            </a:r>
            <a:endParaRPr lang="en-US" sz="3000" dirty="0">
              <a:solidFill>
                <a:srgbClr val="9900CC"/>
              </a:solidFill>
              <a:latin typeface="Algerian" pitchFamily="82" charset="0"/>
            </a:endParaRPr>
          </a:p>
        </p:txBody>
      </p:sp>
    </p:spTree>
    <p:extLst>
      <p:ext uri="{BB962C8B-B14F-4D97-AF65-F5344CB8AC3E}">
        <p14:creationId xmlns:p14="http://schemas.microsoft.com/office/powerpoint/2010/main" val="171382521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ntitled.png"/>
          <p:cNvPicPr>
            <a:picLocks noChangeAspect="1"/>
          </p:cNvPicPr>
          <p:nvPr/>
        </p:nvPicPr>
        <p:blipFill>
          <a:blip r:embed="rId3" cstate="print">
            <a:alphaModFix amt="24000"/>
            <a:lum bright="5000" contrast="58000"/>
            <a:extLst>
              <a:ext uri="{28A0092B-C50C-407E-A947-70E740481C1C}">
                <a14:useLocalDpi xmlns:a14="http://schemas.microsoft.com/office/drawing/2010/main" val="0"/>
              </a:ext>
            </a:extLst>
          </a:blip>
          <a:srcRect l="5208" t="8889" r="2083" b="3333"/>
          <a:stretch>
            <a:fillRect/>
          </a:stretch>
        </p:blipFill>
        <p:spPr>
          <a:xfrm>
            <a:off x="1143000" y="152400"/>
            <a:ext cx="6781800" cy="6553200"/>
          </a:xfrm>
          <a:prstGeom prst="rect">
            <a:avLst/>
          </a:prstGeom>
        </p:spPr>
      </p:pic>
      <p:sp>
        <p:nvSpPr>
          <p:cNvPr id="5" name="1 Título"/>
          <p:cNvSpPr txBox="1">
            <a:spLocks/>
          </p:cNvSpPr>
          <p:nvPr/>
        </p:nvSpPr>
        <p:spPr>
          <a:xfrm>
            <a:off x="688032" y="44624"/>
            <a:ext cx="7772400" cy="720080"/>
          </a:xfrm>
          <a:prstGeom prst="rect">
            <a:avLst/>
          </a:prstGeom>
        </p:spPr>
        <p:txBody>
          <a:bodyPr vert="horz" rtlCol="0"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fontAlgn="auto">
              <a:spcAft>
                <a:spcPts val="0"/>
              </a:spcAft>
              <a:defRPr/>
            </a:pPr>
            <a:r>
              <a:rPr lang="es-ES_tradnl" sz="3800" dirty="0" smtClean="0">
                <a:solidFill>
                  <a:srgbClr val="9900CC"/>
                </a:solidFill>
                <a:latin typeface="Algerian" pitchFamily="82" charset="0"/>
              </a:rPr>
              <a:t>In-</a:t>
            </a:r>
            <a:r>
              <a:rPr lang="es-ES_tradnl" sz="3800" dirty="0" err="1" smtClean="0">
                <a:solidFill>
                  <a:srgbClr val="9900CC"/>
                </a:solidFill>
                <a:latin typeface="Algerian" pitchFamily="82" charset="0"/>
              </a:rPr>
              <a:t>Class</a:t>
            </a:r>
            <a:r>
              <a:rPr lang="es-ES_tradnl" sz="3800" dirty="0" smtClean="0">
                <a:solidFill>
                  <a:srgbClr val="9900CC"/>
                </a:solidFill>
                <a:latin typeface="Algerian" pitchFamily="82" charset="0"/>
              </a:rPr>
              <a:t> </a:t>
            </a:r>
            <a:r>
              <a:rPr lang="es-ES_tradnl" sz="3800" dirty="0" err="1" smtClean="0">
                <a:solidFill>
                  <a:srgbClr val="9900CC"/>
                </a:solidFill>
                <a:latin typeface="Algerian" pitchFamily="82" charset="0"/>
              </a:rPr>
              <a:t>Example</a:t>
            </a:r>
            <a:r>
              <a:rPr lang="es-ES_tradnl" sz="3800" dirty="0" smtClean="0">
                <a:solidFill>
                  <a:srgbClr val="9900CC"/>
                </a:solidFill>
                <a:latin typeface="Algerian" pitchFamily="82" charset="0"/>
              </a:rPr>
              <a:t>:</a:t>
            </a:r>
            <a:endParaRPr lang="es-ES_tradnl" sz="3800" dirty="0"/>
          </a:p>
        </p:txBody>
      </p:sp>
      <p:sp>
        <p:nvSpPr>
          <p:cNvPr id="7" name="TextBox 6"/>
          <p:cNvSpPr txBox="1"/>
          <p:nvPr/>
        </p:nvSpPr>
        <p:spPr>
          <a:xfrm>
            <a:off x="76200" y="825380"/>
            <a:ext cx="8930014" cy="6093976"/>
          </a:xfrm>
          <a:prstGeom prst="rect">
            <a:avLst/>
          </a:prstGeom>
          <a:noFill/>
        </p:spPr>
        <p:txBody>
          <a:bodyPr wrap="square" rtlCol="0">
            <a:spAutoFit/>
          </a:bodyPr>
          <a:lstStyle/>
          <a:p>
            <a:pPr marL="357188" indent="-357188">
              <a:buSzPct val="100000"/>
              <a:buFont typeface="Arial"/>
              <a:buChar char="•"/>
              <a:tabLst>
                <a:tab pos="1314450" algn="l"/>
              </a:tabLst>
            </a:pPr>
            <a:r>
              <a:rPr lang="en-US" altLang="en-US" sz="3000" b="1" dirty="0" smtClean="0">
                <a:latin typeface="Comic Sans MS" panose="030F0702030302020204" pitchFamily="66" charset="0"/>
                <a:cs typeface="+mn-cs"/>
              </a:rPr>
              <a:t>Topic: “</a:t>
            </a:r>
            <a:r>
              <a:rPr lang="en-US" altLang="en-US" sz="3000" b="1" u="sng" dirty="0" smtClean="0">
                <a:latin typeface="Comic Sans MS" panose="030F0702030302020204" pitchFamily="66" charset="0"/>
                <a:cs typeface="+mn-cs"/>
              </a:rPr>
              <a:t>Teaching Daily Routines</a:t>
            </a:r>
            <a:r>
              <a:rPr lang="en-US" altLang="en-US" sz="3000" b="1" dirty="0" smtClean="0">
                <a:latin typeface="Comic Sans MS" panose="030F0702030302020204" pitchFamily="66" charset="0"/>
                <a:cs typeface="+mn-cs"/>
              </a:rPr>
              <a:t>”</a:t>
            </a:r>
          </a:p>
          <a:p>
            <a:pPr marL="357188" indent="-357188">
              <a:buSzPct val="100000"/>
              <a:buFont typeface="Arial"/>
              <a:buChar char="•"/>
              <a:tabLst>
                <a:tab pos="1314450" algn="l"/>
              </a:tabLst>
            </a:pPr>
            <a:r>
              <a:rPr lang="en-US" altLang="en-US" sz="3000" b="1" dirty="0" smtClean="0">
                <a:latin typeface="Comic Sans MS" panose="030F0702030302020204" pitchFamily="66" charset="0"/>
                <a:cs typeface="+mn-cs"/>
              </a:rPr>
              <a:t>Strategy: AA + BB = ABAB</a:t>
            </a:r>
          </a:p>
          <a:p>
            <a:pPr marL="914400" lvl="1" indent="-457200">
              <a:buSzPct val="60000"/>
              <a:buFont typeface="Wingdings" pitchFamily="2" charset="2"/>
              <a:buChar char="Ø"/>
              <a:tabLst>
                <a:tab pos="1314450" algn="l"/>
              </a:tabLst>
            </a:pPr>
            <a:r>
              <a:rPr lang="en-US" sz="3000" b="1" dirty="0" smtClean="0">
                <a:solidFill>
                  <a:srgbClr val="FF0000"/>
                </a:solidFill>
                <a:latin typeface="Comic Sans MS" panose="030F0702030302020204" pitchFamily="66" charset="0"/>
                <a:cs typeface="Times New Roman" panose="02020603050405020304" pitchFamily="18" charset="0"/>
              </a:rPr>
              <a:t>Question: </a:t>
            </a:r>
            <a:r>
              <a:rPr lang="en-US" sz="3000" b="1" i="1" dirty="0" smtClean="0">
                <a:solidFill>
                  <a:srgbClr val="FF0000"/>
                </a:solidFill>
                <a:latin typeface="Comic Sans MS" panose="030F0702030302020204" pitchFamily="66" charset="0"/>
                <a:cs typeface="Times New Roman" panose="02020603050405020304" pitchFamily="18" charset="0"/>
              </a:rPr>
              <a:t>What do you do in the (</a:t>
            </a:r>
            <a:r>
              <a:rPr lang="en-US" sz="3000" b="1" i="1" u="sng" dirty="0" smtClean="0">
                <a:solidFill>
                  <a:srgbClr val="FF0000"/>
                </a:solidFill>
                <a:latin typeface="Comic Sans MS" panose="030F0702030302020204" pitchFamily="66" charset="0"/>
                <a:cs typeface="Times New Roman" panose="02020603050405020304" pitchFamily="18" charset="0"/>
              </a:rPr>
              <a:t>afternoon</a:t>
            </a:r>
            <a:r>
              <a:rPr lang="en-US" sz="3000" b="1" i="1" dirty="0" smtClean="0">
                <a:solidFill>
                  <a:srgbClr val="FF0000"/>
                </a:solidFill>
                <a:latin typeface="Comic Sans MS" panose="030F0702030302020204" pitchFamily="66" charset="0"/>
                <a:cs typeface="Times New Roman" panose="02020603050405020304" pitchFamily="18" charset="0"/>
              </a:rPr>
              <a:t>)/at (</a:t>
            </a:r>
            <a:r>
              <a:rPr lang="en-US" sz="3000" b="1" i="1" u="sng" dirty="0" smtClean="0">
                <a:solidFill>
                  <a:srgbClr val="FF0000"/>
                </a:solidFill>
                <a:latin typeface="Comic Sans MS" panose="030F0702030302020204" pitchFamily="66" charset="0"/>
                <a:cs typeface="Times New Roman" panose="02020603050405020304" pitchFamily="18" charset="0"/>
              </a:rPr>
              <a:t>8:00 am</a:t>
            </a:r>
            <a:r>
              <a:rPr lang="en-US" sz="3000" b="1" i="1" dirty="0" smtClean="0">
                <a:solidFill>
                  <a:srgbClr val="FF0000"/>
                </a:solidFill>
                <a:latin typeface="Comic Sans MS" panose="030F0702030302020204" pitchFamily="66" charset="0"/>
                <a:cs typeface="Times New Roman" panose="02020603050405020304" pitchFamily="18" charset="0"/>
              </a:rPr>
              <a:t>)?</a:t>
            </a:r>
          </a:p>
          <a:p>
            <a:pPr marL="914400" lvl="1" indent="-457200">
              <a:buSzPct val="60000"/>
              <a:buFont typeface="Wingdings" pitchFamily="2" charset="2"/>
              <a:buChar char="Ø"/>
              <a:tabLst>
                <a:tab pos="1314450" algn="l"/>
              </a:tabLst>
            </a:pPr>
            <a:r>
              <a:rPr lang="en-US" sz="3000" b="1" dirty="0" smtClean="0">
                <a:solidFill>
                  <a:srgbClr val="0000FF"/>
                </a:solidFill>
                <a:latin typeface="Comic Sans MS" panose="030F0702030302020204" pitchFamily="66" charset="0"/>
                <a:cs typeface="Times New Roman" panose="02020603050405020304" pitchFamily="18" charset="0"/>
              </a:rPr>
              <a:t>Answer: </a:t>
            </a:r>
            <a:r>
              <a:rPr lang="en-US" sz="3000" b="1" i="1" dirty="0" smtClean="0">
                <a:solidFill>
                  <a:srgbClr val="0000FF"/>
                </a:solidFill>
                <a:latin typeface="Comic Sans MS" panose="030F0702030302020204" pitchFamily="66" charset="0"/>
                <a:cs typeface="Times New Roman" panose="02020603050405020304" pitchFamily="18" charset="0"/>
              </a:rPr>
              <a:t>I (</a:t>
            </a:r>
            <a:r>
              <a:rPr lang="en-US" sz="3000" b="1" i="1" u="sng" dirty="0" smtClean="0">
                <a:solidFill>
                  <a:srgbClr val="0000FF"/>
                </a:solidFill>
                <a:latin typeface="Comic Sans MS" panose="030F0702030302020204" pitchFamily="66" charset="0"/>
                <a:cs typeface="Times New Roman" panose="02020603050405020304" pitchFamily="18" charset="0"/>
              </a:rPr>
              <a:t>do my homework)</a:t>
            </a:r>
          </a:p>
          <a:p>
            <a:pPr marL="514350" indent="-514350">
              <a:buSzPct val="100000"/>
              <a:buFont typeface="+mj-lt"/>
              <a:buAutoNum type="arabicParenR"/>
              <a:tabLst>
                <a:tab pos="1314450" algn="l"/>
              </a:tabLst>
            </a:pPr>
            <a:r>
              <a:rPr lang="en-US" altLang="en-US" sz="3000" b="1" dirty="0" smtClean="0">
                <a:latin typeface="Comic Sans MS" panose="030F0702030302020204" pitchFamily="66" charset="0"/>
                <a:cs typeface="+mn-cs"/>
              </a:rPr>
              <a:t>Discuss question/answer with a partner</a:t>
            </a:r>
          </a:p>
          <a:p>
            <a:pPr marL="514350" indent="-514350">
              <a:buSzPct val="100000"/>
              <a:buFont typeface="+mj-lt"/>
              <a:buAutoNum type="arabicParenR"/>
              <a:tabLst>
                <a:tab pos="1314450" algn="l"/>
              </a:tabLst>
            </a:pPr>
            <a:r>
              <a:rPr lang="en-US" altLang="en-US" sz="3000" b="1" dirty="0" smtClean="0">
                <a:latin typeface="Comic Sans MS" panose="030F0702030302020204" pitchFamily="66" charset="0"/>
                <a:cs typeface="+mn-cs"/>
              </a:rPr>
              <a:t>Get into groups of 4s (combine two pairs)</a:t>
            </a:r>
          </a:p>
          <a:p>
            <a:pPr marL="514350" indent="-514350">
              <a:buSzPct val="100000"/>
              <a:buFont typeface="+mj-lt"/>
              <a:buAutoNum type="arabicParenR"/>
              <a:tabLst>
                <a:tab pos="1314450" algn="l"/>
              </a:tabLst>
            </a:pPr>
            <a:r>
              <a:rPr lang="en-US" altLang="en-US" sz="3000" b="1" dirty="0" smtClean="0">
                <a:latin typeface="Comic Sans MS" panose="030F0702030302020204" pitchFamily="66" charset="0"/>
                <a:cs typeface="+mn-cs"/>
              </a:rPr>
              <a:t>Pairs share their partner’s response with the other pair until all have shared</a:t>
            </a:r>
          </a:p>
          <a:p>
            <a:pPr marL="514350" indent="-514350">
              <a:buSzPct val="100000"/>
              <a:buFont typeface="+mj-lt"/>
              <a:buAutoNum type="arabicParenR"/>
              <a:tabLst>
                <a:tab pos="1314450" algn="l"/>
              </a:tabLst>
            </a:pPr>
            <a:r>
              <a:rPr lang="en-US" altLang="en-US" sz="3000" b="1" dirty="0" smtClean="0">
                <a:latin typeface="Comic Sans MS" panose="030F0702030302020204" pitchFamily="66" charset="0"/>
                <a:cs typeface="+mn-cs"/>
              </a:rPr>
              <a:t>Each student records partner or </a:t>
            </a:r>
            <a:r>
              <a:rPr lang="en-US" altLang="en-US" sz="3000" b="1" dirty="0" err="1" smtClean="0">
                <a:latin typeface="Comic Sans MS" panose="030F0702030302020204" pitchFamily="66" charset="0"/>
                <a:cs typeface="+mn-cs"/>
              </a:rPr>
              <a:t>groupmates</a:t>
            </a:r>
            <a:r>
              <a:rPr lang="en-US" altLang="en-US" sz="3000" b="1" dirty="0" smtClean="0">
                <a:latin typeface="Comic Sans MS" panose="030F0702030302020204" pitchFamily="66" charset="0"/>
                <a:cs typeface="+mn-cs"/>
              </a:rPr>
              <a:t>’ answers</a:t>
            </a:r>
          </a:p>
          <a:p>
            <a:pPr marL="514350" indent="-514350">
              <a:buSzPct val="100000"/>
              <a:buFont typeface="+mj-lt"/>
              <a:buAutoNum type="arabicParenR"/>
              <a:tabLst>
                <a:tab pos="1314450" algn="l"/>
              </a:tabLst>
            </a:pPr>
            <a:r>
              <a:rPr lang="en-US" altLang="en-US" sz="3000" b="1" dirty="0" smtClean="0">
                <a:latin typeface="Comic Sans MS" panose="030F0702030302020204" pitchFamily="66" charset="0"/>
                <a:cs typeface="+mn-cs"/>
              </a:rPr>
              <a:t>Lastly, a few students can share what they’ve learned with the whole class</a:t>
            </a:r>
          </a:p>
        </p:txBody>
      </p:sp>
      <p:sp>
        <p:nvSpPr>
          <p:cNvPr id="11" name="10 Llamada ovalada"/>
          <p:cNvSpPr/>
          <p:nvPr/>
        </p:nvSpPr>
        <p:spPr>
          <a:xfrm>
            <a:off x="6948264" y="99894"/>
            <a:ext cx="2154949" cy="210497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SzPct val="100000"/>
              <a:tabLst>
                <a:tab pos="1314450" algn="l"/>
              </a:tabLst>
            </a:pPr>
            <a:r>
              <a:rPr lang="en-US" altLang="en-US" sz="1600" b="1" dirty="0" smtClean="0">
                <a:latin typeface="Comic Sans MS" panose="030F0702030302020204" pitchFamily="66" charset="0"/>
              </a:rPr>
              <a:t>What are some other ways we can group our students for speaking in this activity?</a:t>
            </a:r>
          </a:p>
        </p:txBody>
      </p:sp>
    </p:spTree>
    <p:extLst>
      <p:ext uri="{BB962C8B-B14F-4D97-AF65-F5344CB8AC3E}">
        <p14:creationId xmlns:p14="http://schemas.microsoft.com/office/powerpoint/2010/main" val="1489597884"/>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ntitled.png"/>
          <p:cNvPicPr>
            <a:picLocks noChangeAspect="1"/>
          </p:cNvPicPr>
          <p:nvPr/>
        </p:nvPicPr>
        <p:blipFill>
          <a:blip r:embed="rId3" cstate="print">
            <a:alphaModFix amt="24000"/>
            <a:lum bright="5000" contrast="58000"/>
            <a:extLst>
              <a:ext uri="{28A0092B-C50C-407E-A947-70E740481C1C}">
                <a14:useLocalDpi xmlns:a14="http://schemas.microsoft.com/office/drawing/2010/main" val="0"/>
              </a:ext>
            </a:extLst>
          </a:blip>
          <a:srcRect l="5208" t="8889" r="2083" b="3333"/>
          <a:stretch>
            <a:fillRect/>
          </a:stretch>
        </p:blipFill>
        <p:spPr>
          <a:xfrm>
            <a:off x="1143000" y="152400"/>
            <a:ext cx="6781800" cy="6553200"/>
          </a:xfrm>
          <a:prstGeom prst="rect">
            <a:avLst/>
          </a:prstGeom>
        </p:spPr>
      </p:pic>
      <p:sp>
        <p:nvSpPr>
          <p:cNvPr id="5" name="1 Título"/>
          <p:cNvSpPr txBox="1">
            <a:spLocks/>
          </p:cNvSpPr>
          <p:nvPr/>
        </p:nvSpPr>
        <p:spPr>
          <a:xfrm>
            <a:off x="688032" y="44624"/>
            <a:ext cx="7772400" cy="720080"/>
          </a:xfrm>
          <a:prstGeom prst="rect">
            <a:avLst/>
          </a:prstGeom>
        </p:spPr>
        <p:txBody>
          <a:bodyPr vert="horz" rtlCol="0"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fontAlgn="auto">
              <a:spcAft>
                <a:spcPts val="0"/>
              </a:spcAft>
              <a:defRPr/>
            </a:pPr>
            <a:r>
              <a:rPr lang="es-ES_tradnl" sz="3800" dirty="0" err="1" smtClean="0">
                <a:solidFill>
                  <a:srgbClr val="9900CC"/>
                </a:solidFill>
                <a:latin typeface="Algerian" pitchFamily="82" charset="0"/>
              </a:rPr>
              <a:t>Example</a:t>
            </a:r>
            <a:r>
              <a:rPr lang="es-ES_tradnl" sz="3800" dirty="0" smtClean="0">
                <a:solidFill>
                  <a:srgbClr val="9900CC"/>
                </a:solidFill>
                <a:latin typeface="Algerian" pitchFamily="82" charset="0"/>
              </a:rPr>
              <a:t>: </a:t>
            </a:r>
            <a:r>
              <a:rPr lang="es-ES_tradnl" sz="3800" dirty="0" err="1" smtClean="0">
                <a:solidFill>
                  <a:srgbClr val="9900CC"/>
                </a:solidFill>
                <a:latin typeface="Algerian" pitchFamily="82" charset="0"/>
              </a:rPr>
              <a:t>Mingling</a:t>
            </a:r>
            <a:r>
              <a:rPr lang="es-ES_tradnl" sz="3800" dirty="0" smtClean="0">
                <a:solidFill>
                  <a:srgbClr val="9900CC"/>
                </a:solidFill>
                <a:latin typeface="Algerian" pitchFamily="82" charset="0"/>
              </a:rPr>
              <a:t> Chart</a:t>
            </a:r>
            <a:endParaRPr lang="es-ES_tradnl" sz="3800" dirty="0"/>
          </a:p>
        </p:txBody>
      </p:sp>
      <p:graphicFrame>
        <p:nvGraphicFramePr>
          <p:cNvPr id="3" name="Table 2"/>
          <p:cNvGraphicFramePr>
            <a:graphicFrameLocks noGrp="1"/>
          </p:cNvGraphicFramePr>
          <p:nvPr>
            <p:extLst>
              <p:ext uri="{D42A27DB-BD31-4B8C-83A1-F6EECF244321}">
                <p14:modId xmlns:p14="http://schemas.microsoft.com/office/powerpoint/2010/main" val="174439359"/>
              </p:ext>
            </p:extLst>
          </p:nvPr>
        </p:nvGraphicFramePr>
        <p:xfrm>
          <a:off x="1524000" y="1268760"/>
          <a:ext cx="6288360" cy="4583832"/>
        </p:xfrm>
        <a:graphic>
          <a:graphicData uri="http://schemas.openxmlformats.org/drawingml/2006/table">
            <a:tbl>
              <a:tblPr firstRow="1" bandRow="1">
                <a:tableStyleId>{5C22544A-7EE6-4342-B048-85BDC9FD1C3A}</a:tableStyleId>
              </a:tblPr>
              <a:tblGrid>
                <a:gridCol w="2096120"/>
                <a:gridCol w="2096120"/>
                <a:gridCol w="2096120"/>
              </a:tblGrid>
              <a:tr h="1527944">
                <a:tc>
                  <a:txBody>
                    <a:bodyPr/>
                    <a:lstStyle/>
                    <a:p>
                      <a:pPr algn="ctr"/>
                      <a:r>
                        <a:rPr lang="en-US" sz="2500" dirty="0" smtClean="0"/>
                        <a:t>Partner’s Name</a:t>
                      </a:r>
                      <a:endParaRPr lang="en-US" sz="2500" dirty="0"/>
                    </a:p>
                  </a:txBody>
                  <a:tcPr/>
                </a:tc>
                <a:tc>
                  <a:txBody>
                    <a:bodyPr/>
                    <a:lstStyle/>
                    <a:p>
                      <a:pPr algn="ctr"/>
                      <a:r>
                        <a:rPr lang="en-US" sz="2500" dirty="0" smtClean="0"/>
                        <a:t>Time</a:t>
                      </a:r>
                      <a:r>
                        <a:rPr lang="en-US" sz="2500" baseline="0" dirty="0" smtClean="0"/>
                        <a:t> of Day</a:t>
                      </a:r>
                      <a:endParaRPr lang="en-US" sz="2500" dirty="0"/>
                    </a:p>
                  </a:txBody>
                  <a:tcPr/>
                </a:tc>
                <a:tc>
                  <a:txBody>
                    <a:bodyPr/>
                    <a:lstStyle/>
                    <a:p>
                      <a:pPr algn="ctr"/>
                      <a:r>
                        <a:rPr lang="en-US" sz="2500" dirty="0" smtClean="0"/>
                        <a:t>Daily</a:t>
                      </a:r>
                      <a:r>
                        <a:rPr lang="en-US" sz="2500" baseline="0" dirty="0" smtClean="0"/>
                        <a:t> Routine</a:t>
                      </a:r>
                      <a:endParaRPr lang="en-US" sz="2500" dirty="0"/>
                    </a:p>
                  </a:txBody>
                  <a:tcPr/>
                </a:tc>
              </a:tr>
              <a:tr h="1527944">
                <a:tc>
                  <a:txBody>
                    <a:bodyPr/>
                    <a:lstStyle/>
                    <a:p>
                      <a:r>
                        <a:rPr lang="en-US" sz="2000" b="1" dirty="0" smtClean="0"/>
                        <a:t>Maria Jose</a:t>
                      </a:r>
                      <a:endParaRPr lang="en-US" sz="2000" b="1" dirty="0"/>
                    </a:p>
                  </a:txBody>
                  <a:tcPr/>
                </a:tc>
                <a:tc>
                  <a:txBody>
                    <a:bodyPr/>
                    <a:lstStyle/>
                    <a:p>
                      <a:r>
                        <a:rPr lang="en-US" sz="2000" b="1" dirty="0" smtClean="0"/>
                        <a:t>Afternoon</a:t>
                      </a:r>
                      <a:endParaRPr lang="en-US" sz="2000" b="1" dirty="0"/>
                    </a:p>
                  </a:txBody>
                  <a:tcPr/>
                </a:tc>
                <a:tc>
                  <a:txBody>
                    <a:bodyPr/>
                    <a:lstStyle/>
                    <a:p>
                      <a:r>
                        <a:rPr lang="en-US" sz="2000" b="1" dirty="0" smtClean="0"/>
                        <a:t>She does her homework</a:t>
                      </a:r>
                      <a:endParaRPr lang="en-US" sz="2000" b="1" dirty="0"/>
                    </a:p>
                  </a:txBody>
                  <a:tcPr/>
                </a:tc>
              </a:tr>
              <a:tr h="1527944">
                <a:tc>
                  <a:txBody>
                    <a:bodyPr/>
                    <a:lstStyle/>
                    <a:p>
                      <a:r>
                        <a:rPr lang="en-US" sz="2000" b="1" dirty="0" smtClean="0"/>
                        <a:t>Jonathan </a:t>
                      </a:r>
                      <a:endParaRPr lang="en-US" sz="2000" b="1" dirty="0"/>
                    </a:p>
                  </a:txBody>
                  <a:tcPr/>
                </a:tc>
                <a:tc>
                  <a:txBody>
                    <a:bodyPr/>
                    <a:lstStyle/>
                    <a:p>
                      <a:r>
                        <a:rPr lang="en-US" sz="2000" b="1" dirty="0" smtClean="0"/>
                        <a:t>6:30 am</a:t>
                      </a:r>
                      <a:endParaRPr lang="en-US" sz="2000" b="1" dirty="0"/>
                    </a:p>
                  </a:txBody>
                  <a:tcPr/>
                </a:tc>
                <a:tc>
                  <a:txBody>
                    <a:bodyPr/>
                    <a:lstStyle/>
                    <a:p>
                      <a:r>
                        <a:rPr lang="en-US" sz="2000" b="1" dirty="0" smtClean="0"/>
                        <a:t>He</a:t>
                      </a:r>
                      <a:r>
                        <a:rPr lang="en-US" sz="2000" b="1" baseline="0" dirty="0" smtClean="0"/>
                        <a:t> brushes his teeth</a:t>
                      </a:r>
                      <a:endParaRPr lang="en-US" sz="2000" b="1" dirty="0"/>
                    </a:p>
                  </a:txBody>
                  <a:tcPr/>
                </a:tc>
              </a:tr>
            </a:tbl>
          </a:graphicData>
        </a:graphic>
      </p:graphicFrame>
    </p:spTree>
    <p:extLst>
      <p:ext uri="{BB962C8B-B14F-4D97-AF65-F5344CB8AC3E}">
        <p14:creationId xmlns:p14="http://schemas.microsoft.com/office/powerpoint/2010/main" val="3205412048"/>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ntitled.png"/>
          <p:cNvPicPr>
            <a:picLocks noChangeAspect="1"/>
          </p:cNvPicPr>
          <p:nvPr/>
        </p:nvPicPr>
        <p:blipFill>
          <a:blip r:embed="rId3" cstate="print">
            <a:alphaModFix amt="24000"/>
            <a:lum bright="5000" contrast="58000"/>
            <a:extLst>
              <a:ext uri="{28A0092B-C50C-407E-A947-70E740481C1C}">
                <a14:useLocalDpi xmlns:a14="http://schemas.microsoft.com/office/drawing/2010/main" val="0"/>
              </a:ext>
            </a:extLst>
          </a:blip>
          <a:srcRect l="5208" t="8889" r="2083" b="3333"/>
          <a:stretch>
            <a:fillRect/>
          </a:stretch>
        </p:blipFill>
        <p:spPr>
          <a:xfrm>
            <a:off x="1143000" y="152400"/>
            <a:ext cx="6781800" cy="6553200"/>
          </a:xfrm>
          <a:prstGeom prst="rect">
            <a:avLst/>
          </a:prstGeom>
        </p:spPr>
      </p:pic>
      <p:sp>
        <p:nvSpPr>
          <p:cNvPr id="5" name="1 Título"/>
          <p:cNvSpPr txBox="1">
            <a:spLocks/>
          </p:cNvSpPr>
          <p:nvPr/>
        </p:nvSpPr>
        <p:spPr>
          <a:xfrm>
            <a:off x="688032" y="44624"/>
            <a:ext cx="7772400" cy="720080"/>
          </a:xfrm>
          <a:prstGeom prst="rect">
            <a:avLst/>
          </a:prstGeom>
        </p:spPr>
        <p:txBody>
          <a:bodyPr vert="horz" rtlCol="0"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fontAlgn="auto">
              <a:spcAft>
                <a:spcPts val="0"/>
              </a:spcAft>
              <a:defRPr/>
            </a:pPr>
            <a:r>
              <a:rPr lang="es-ES_tradnl" sz="3800" dirty="0" err="1" smtClean="0">
                <a:solidFill>
                  <a:srgbClr val="9900CC"/>
                </a:solidFill>
                <a:latin typeface="Algerian" pitchFamily="82" charset="0"/>
              </a:rPr>
              <a:t>Next</a:t>
            </a:r>
            <a:r>
              <a:rPr lang="es-ES_tradnl" sz="3800" dirty="0" smtClean="0">
                <a:solidFill>
                  <a:srgbClr val="9900CC"/>
                </a:solidFill>
                <a:latin typeface="Algerian" pitchFamily="82" charset="0"/>
              </a:rPr>
              <a:t> </a:t>
            </a:r>
            <a:r>
              <a:rPr lang="es-ES_tradnl" sz="3800" dirty="0" err="1" smtClean="0">
                <a:solidFill>
                  <a:srgbClr val="9900CC"/>
                </a:solidFill>
                <a:latin typeface="Algerian" pitchFamily="82" charset="0"/>
              </a:rPr>
              <a:t>Presentation</a:t>
            </a:r>
            <a:r>
              <a:rPr lang="es-ES_tradnl" sz="3800" dirty="0" smtClean="0">
                <a:solidFill>
                  <a:srgbClr val="9900CC"/>
                </a:solidFill>
                <a:latin typeface="Algerian" pitchFamily="82" charset="0"/>
              </a:rPr>
              <a:t>:</a:t>
            </a:r>
            <a:endParaRPr lang="es-ES_tradnl" sz="3800" dirty="0"/>
          </a:p>
        </p:txBody>
      </p:sp>
      <p:sp>
        <p:nvSpPr>
          <p:cNvPr id="7" name="TextBox 6"/>
          <p:cNvSpPr txBox="1"/>
          <p:nvPr/>
        </p:nvSpPr>
        <p:spPr>
          <a:xfrm>
            <a:off x="220216" y="879391"/>
            <a:ext cx="8744272" cy="2554545"/>
          </a:xfrm>
          <a:prstGeom prst="rect">
            <a:avLst/>
          </a:prstGeom>
          <a:noFill/>
        </p:spPr>
        <p:txBody>
          <a:bodyPr wrap="square" rtlCol="0">
            <a:spAutoFit/>
          </a:bodyPr>
          <a:lstStyle/>
          <a:p>
            <a:pPr>
              <a:tabLst>
                <a:tab pos="1314450" algn="l"/>
              </a:tabLst>
            </a:pPr>
            <a:r>
              <a:rPr lang="en-US" sz="3200" b="1" dirty="0" smtClean="0">
                <a:latin typeface="Comic Sans MS" panose="030F0702030302020204" pitchFamily="66" charset="0"/>
                <a:cs typeface="Times New Roman" panose="02020603050405020304" pitchFamily="18" charset="0"/>
              </a:rPr>
              <a:t>Presenter: Vicky </a:t>
            </a:r>
            <a:r>
              <a:rPr lang="en-US" sz="3200" b="1" dirty="0" err="1" smtClean="0">
                <a:latin typeface="Comic Sans MS" panose="030F0702030302020204" pitchFamily="66" charset="0"/>
                <a:cs typeface="Times New Roman" panose="02020603050405020304" pitchFamily="18" charset="0"/>
              </a:rPr>
              <a:t>Holdridge</a:t>
            </a:r>
            <a:r>
              <a:rPr lang="en-US" sz="3200" b="1" dirty="0" smtClean="0">
                <a:latin typeface="Comic Sans MS" panose="030F0702030302020204" pitchFamily="66" charset="0"/>
                <a:cs typeface="Times New Roman" panose="02020603050405020304" pitchFamily="18" charset="0"/>
              </a:rPr>
              <a:t>: </a:t>
            </a:r>
          </a:p>
          <a:p>
            <a:pPr marL="357188" lvl="1" indent="-357188">
              <a:buSzPct val="100000"/>
              <a:buFont typeface="Arial"/>
              <a:buChar char="•"/>
              <a:tabLst>
                <a:tab pos="1314450" algn="l"/>
              </a:tabLst>
            </a:pPr>
            <a:r>
              <a:rPr lang="en-US" altLang="en-US" sz="3200" b="1" dirty="0">
                <a:latin typeface="Comic Sans MS" panose="030F0702030302020204" pitchFamily="66" charset="0"/>
                <a:cs typeface="+mn-cs"/>
              </a:rPr>
              <a:t>F</a:t>
            </a:r>
            <a:r>
              <a:rPr lang="en-US" altLang="en-US" sz="3200" b="1" dirty="0" smtClean="0">
                <a:latin typeface="Comic Sans MS" panose="030F0702030302020204" pitchFamily="66" charset="0"/>
                <a:cs typeface="+mn-cs"/>
              </a:rPr>
              <a:t>ormer Senior English Language Fellow in Peru</a:t>
            </a:r>
          </a:p>
          <a:p>
            <a:pPr marL="357188" lvl="1" indent="-357188">
              <a:buSzPct val="100000"/>
              <a:buFont typeface="Arial"/>
              <a:buChar char="•"/>
              <a:tabLst>
                <a:tab pos="1314450" algn="l"/>
              </a:tabLst>
            </a:pPr>
            <a:r>
              <a:rPr lang="en-US" altLang="en-US" sz="3200" b="1" dirty="0" smtClean="0">
                <a:latin typeface="Comic Sans MS" panose="030F0702030302020204" pitchFamily="66" charset="0"/>
                <a:cs typeface="+mn-cs"/>
              </a:rPr>
              <a:t>English textbook author</a:t>
            </a:r>
          </a:p>
          <a:p>
            <a:pPr marL="357188" lvl="1" indent="-357188">
              <a:buSzPct val="100000"/>
              <a:buFont typeface="Arial"/>
              <a:buChar char="•"/>
              <a:tabLst>
                <a:tab pos="1314450" algn="l"/>
              </a:tabLst>
            </a:pPr>
            <a:r>
              <a:rPr lang="en-US" altLang="en-US" sz="3200" b="1" dirty="0" smtClean="0">
                <a:latin typeface="Comic Sans MS" panose="030F0702030302020204" pitchFamily="66" charset="0"/>
                <a:cs typeface="+mn-cs"/>
              </a:rPr>
              <a:t>(Time: 1:11-33:00)</a:t>
            </a:r>
            <a:endParaRPr lang="en-US" altLang="en-US" sz="3200" b="1" dirty="0">
              <a:latin typeface="Comic Sans MS" panose="030F0702030302020204" pitchFamily="66" charset="0"/>
              <a:cs typeface="+mn-cs"/>
            </a:endParaRPr>
          </a:p>
        </p:txBody>
      </p:sp>
    </p:spTree>
    <p:extLst>
      <p:ext uri="{BB962C8B-B14F-4D97-AF65-F5344CB8AC3E}">
        <p14:creationId xmlns:p14="http://schemas.microsoft.com/office/powerpoint/2010/main" val="2864955945"/>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7" name="Picture 3" descr="C:\Documents and Settings\karen.navarrete\Escritorio\Drum roll.jpg"/>
          <p:cNvPicPr>
            <a:picLocks noChangeAspect="1" noChangeArrowheads="1"/>
          </p:cNvPicPr>
          <p:nvPr/>
        </p:nvPicPr>
        <p:blipFill>
          <a:blip r:embed="rId3" cstate="print"/>
          <a:srcRect/>
          <a:stretch>
            <a:fillRect/>
          </a:stretch>
        </p:blipFill>
        <p:spPr bwMode="auto">
          <a:xfrm>
            <a:off x="3581400" y="4343400"/>
            <a:ext cx="2057400" cy="2289221"/>
          </a:xfrm>
          <a:prstGeom prst="rect">
            <a:avLst/>
          </a:prstGeom>
          <a:noFill/>
        </p:spPr>
      </p:pic>
      <p:pic>
        <p:nvPicPr>
          <p:cNvPr id="7" name="Picture 3" descr="Untitled.png"/>
          <p:cNvPicPr>
            <a:picLocks noChangeAspect="1"/>
          </p:cNvPicPr>
          <p:nvPr/>
        </p:nvPicPr>
        <p:blipFill>
          <a:blip r:embed="rId4" cstate="print">
            <a:alphaModFix amt="24000"/>
            <a:lum bright="5000" contrast="58000"/>
            <a:extLst>
              <a:ext uri="{28A0092B-C50C-407E-A947-70E740481C1C}">
                <a14:useLocalDpi xmlns:a14="http://schemas.microsoft.com/office/drawing/2010/main" val="0"/>
              </a:ext>
            </a:extLst>
          </a:blip>
          <a:srcRect l="5208" t="8889" r="2083" b="3333"/>
          <a:stretch>
            <a:fillRect/>
          </a:stretch>
        </p:blipFill>
        <p:spPr>
          <a:xfrm>
            <a:off x="1143000" y="152400"/>
            <a:ext cx="6781800" cy="6553200"/>
          </a:xfrm>
          <a:prstGeom prst="rect">
            <a:avLst/>
          </a:prstGeom>
        </p:spPr>
      </p:pic>
      <p:sp>
        <p:nvSpPr>
          <p:cNvPr id="10" name="Title 1"/>
          <p:cNvSpPr>
            <a:spLocks noGrp="1"/>
          </p:cNvSpPr>
          <p:nvPr>
            <p:ph type="ctrTitle" idx="4294967295"/>
          </p:nvPr>
        </p:nvSpPr>
        <p:spPr>
          <a:xfrm>
            <a:off x="0" y="2204864"/>
            <a:ext cx="9144000" cy="2016224"/>
          </a:xfrm>
        </p:spPr>
        <p:txBody>
          <a:bodyPr>
            <a:noAutofit/>
          </a:bodyPr>
          <a:lstStyle/>
          <a:p>
            <a:pPr algn="ctr"/>
            <a:r>
              <a:rPr lang="en-US" sz="4800" dirty="0" smtClean="0">
                <a:ln w="17780" cmpd="sng">
                  <a:solidFill>
                    <a:srgbClr val="FFFFFF"/>
                  </a:solidFill>
                  <a:prstDash val="solid"/>
                  <a:miter lim="800000"/>
                </a:ln>
                <a:solidFill>
                  <a:srgbClr val="9900CC"/>
                </a:solidFill>
                <a:effectLst>
                  <a:outerShdw blurRad="50800" algn="tl" rotWithShape="0">
                    <a:srgbClr val="000000"/>
                  </a:outerShdw>
                </a:effectLst>
                <a:latin typeface="Arial" panose="020B0604020202020204" pitchFamily="34" charset="0"/>
                <a:cs typeface="Arial" panose="020B0604020202020204" pitchFamily="34" charset="0"/>
              </a:rPr>
              <a:t>Now for you to put your </a:t>
            </a:r>
            <a:br>
              <a:rPr lang="en-US" sz="4800" dirty="0" smtClean="0">
                <a:ln w="17780" cmpd="sng">
                  <a:solidFill>
                    <a:srgbClr val="FFFFFF"/>
                  </a:solidFill>
                  <a:prstDash val="solid"/>
                  <a:miter lim="800000"/>
                </a:ln>
                <a:solidFill>
                  <a:srgbClr val="9900CC"/>
                </a:solidFill>
                <a:effectLst>
                  <a:outerShdw blurRad="50800" algn="tl" rotWithShape="0">
                    <a:srgbClr val="000000"/>
                  </a:outerShdw>
                </a:effectLst>
                <a:latin typeface="Arial" panose="020B0604020202020204" pitchFamily="34" charset="0"/>
                <a:cs typeface="Arial" panose="020B0604020202020204" pitchFamily="34" charset="0"/>
              </a:rPr>
            </a:br>
            <a:r>
              <a:rPr lang="en-US" sz="4800" dirty="0" smtClean="0">
                <a:ln w="17780" cmpd="sng">
                  <a:solidFill>
                    <a:srgbClr val="FFFFFF"/>
                  </a:solidFill>
                  <a:prstDash val="solid"/>
                  <a:miter lim="800000"/>
                </a:ln>
                <a:solidFill>
                  <a:srgbClr val="9900CC"/>
                </a:solidFill>
                <a:effectLst>
                  <a:outerShdw blurRad="50800" algn="tl" rotWithShape="0">
                    <a:srgbClr val="000000"/>
                  </a:outerShdw>
                </a:effectLst>
                <a:latin typeface="Arial" panose="020B0604020202020204" pitchFamily="34" charset="0"/>
                <a:cs typeface="Arial" panose="020B0604020202020204" pitchFamily="34" charset="0"/>
              </a:rPr>
              <a:t>skills to the test! </a:t>
            </a:r>
            <a:br>
              <a:rPr lang="en-US" sz="4800" dirty="0" smtClean="0">
                <a:ln w="17780" cmpd="sng">
                  <a:solidFill>
                    <a:srgbClr val="FFFFFF"/>
                  </a:solidFill>
                  <a:prstDash val="solid"/>
                  <a:miter lim="800000"/>
                </a:ln>
                <a:solidFill>
                  <a:srgbClr val="9900CC"/>
                </a:solidFill>
                <a:effectLst>
                  <a:outerShdw blurRad="50800" algn="tl" rotWithShape="0">
                    <a:srgbClr val="000000"/>
                  </a:outerShdw>
                </a:effectLst>
                <a:latin typeface="Arial" panose="020B0604020202020204" pitchFamily="34" charset="0"/>
                <a:cs typeface="Arial" panose="020B0604020202020204" pitchFamily="34" charset="0"/>
              </a:rPr>
            </a:br>
            <a:r>
              <a:rPr lang="en-US" sz="4800" dirty="0" smtClean="0">
                <a:ln w="17780" cmpd="sng">
                  <a:solidFill>
                    <a:srgbClr val="FFFFFF"/>
                  </a:solidFill>
                  <a:prstDash val="solid"/>
                  <a:miter lim="800000"/>
                </a:ln>
                <a:solidFill>
                  <a:srgbClr val="9900CC"/>
                </a:solidFill>
                <a:effectLst>
                  <a:outerShdw blurRad="50800" algn="tl" rotWithShape="0">
                    <a:srgbClr val="000000"/>
                  </a:outerShdw>
                </a:effectLst>
                <a:latin typeface="Arial" panose="020B0604020202020204" pitchFamily="34" charset="0"/>
                <a:cs typeface="Arial" panose="020B0604020202020204" pitchFamily="34" charset="0"/>
              </a:rPr>
              <a:t>Drum roll please. . .</a:t>
            </a:r>
            <a:endParaRPr lang="en-US" sz="4800" dirty="0">
              <a:ln w="17780" cmpd="sng">
                <a:solidFill>
                  <a:srgbClr val="FFFFFF"/>
                </a:solidFill>
                <a:prstDash val="solid"/>
                <a:miter lim="800000"/>
              </a:ln>
              <a:solidFill>
                <a:srgbClr val="9900CC"/>
              </a:solidFill>
              <a:effectLst>
                <a:outerShdw blurRad="50800" algn="tl" rotWithShape="0">
                  <a:srgbClr val="000000"/>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597858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ntitled.png"/>
          <p:cNvPicPr>
            <a:picLocks noChangeAspect="1"/>
          </p:cNvPicPr>
          <p:nvPr/>
        </p:nvPicPr>
        <p:blipFill>
          <a:blip r:embed="rId2" cstate="print">
            <a:alphaModFix amt="24000"/>
            <a:lum bright="5000" contrast="58000"/>
            <a:extLst>
              <a:ext uri="{28A0092B-C50C-407E-A947-70E740481C1C}">
                <a14:useLocalDpi xmlns:a14="http://schemas.microsoft.com/office/drawing/2010/main" val="0"/>
              </a:ext>
            </a:extLst>
          </a:blip>
          <a:srcRect l="5208" t="8889" r="2083" b="3333"/>
          <a:stretch>
            <a:fillRect/>
          </a:stretch>
        </p:blipFill>
        <p:spPr>
          <a:xfrm>
            <a:off x="1143000" y="152400"/>
            <a:ext cx="6781800" cy="6553200"/>
          </a:xfrm>
          <a:prstGeom prst="rect">
            <a:avLst/>
          </a:prstGeom>
        </p:spPr>
      </p:pic>
      <p:graphicFrame>
        <p:nvGraphicFramePr>
          <p:cNvPr id="4" name="3 Marcador de contenido"/>
          <p:cNvGraphicFramePr>
            <a:graphicFrameLocks noGrp="1"/>
          </p:cNvGraphicFramePr>
          <p:nvPr>
            <p:ph idx="1"/>
            <p:extLst>
              <p:ext uri="{D42A27DB-BD31-4B8C-83A1-F6EECF244321}">
                <p14:modId xmlns:p14="http://schemas.microsoft.com/office/powerpoint/2010/main" val="3513710466"/>
              </p:ext>
            </p:extLst>
          </p:nvPr>
        </p:nvGraphicFramePr>
        <p:xfrm>
          <a:off x="323528" y="764704"/>
          <a:ext cx="8712968" cy="6093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1 Título"/>
          <p:cNvSpPr>
            <a:spLocks noGrp="1"/>
          </p:cNvSpPr>
          <p:nvPr>
            <p:ph type="title"/>
          </p:nvPr>
        </p:nvSpPr>
        <p:spPr>
          <a:xfrm>
            <a:off x="0" y="-27384"/>
            <a:ext cx="9144000" cy="908720"/>
          </a:xfrm>
        </p:spPr>
        <p:txBody>
          <a:bodyPr>
            <a:noAutofit/>
          </a:bodyPr>
          <a:lstStyle/>
          <a:p>
            <a:pPr algn="ctr" fontAlgn="auto">
              <a:spcAft>
                <a:spcPts val="0"/>
              </a:spcAft>
              <a:defRPr/>
            </a:pPr>
            <a:r>
              <a:rPr lang="es-ES_tradnl" sz="3800" dirty="0" err="1" smtClean="0">
                <a:solidFill>
                  <a:srgbClr val="9900CC"/>
                </a:solidFill>
                <a:latin typeface="Algerian" panose="04020705040A02060702" pitchFamily="82" charset="0"/>
              </a:rPr>
              <a:t>Common</a:t>
            </a:r>
            <a:r>
              <a:rPr lang="es-ES_tradnl" sz="3800" dirty="0" smtClean="0">
                <a:solidFill>
                  <a:srgbClr val="9900CC"/>
                </a:solidFill>
                <a:latin typeface="Algerian" panose="04020705040A02060702" pitchFamily="82" charset="0"/>
              </a:rPr>
              <a:t> </a:t>
            </a:r>
            <a:r>
              <a:rPr lang="es-ES_tradnl" sz="3800" dirty="0" err="1">
                <a:solidFill>
                  <a:srgbClr val="9900CC"/>
                </a:solidFill>
                <a:latin typeface="Algerian" panose="04020705040A02060702" pitchFamily="82" charset="0"/>
              </a:rPr>
              <a:t>P</a:t>
            </a:r>
            <a:r>
              <a:rPr lang="es-ES_tradnl" sz="3800" dirty="0" err="1" smtClean="0">
                <a:solidFill>
                  <a:srgbClr val="9900CC"/>
                </a:solidFill>
                <a:latin typeface="Algerian" panose="04020705040A02060702" pitchFamily="82" charset="0"/>
              </a:rPr>
              <a:t>roblems</a:t>
            </a:r>
            <a:r>
              <a:rPr lang="es-ES_tradnl" sz="3800" dirty="0" smtClean="0">
                <a:solidFill>
                  <a:srgbClr val="9900CC"/>
                </a:solidFill>
                <a:latin typeface="Algerian" panose="04020705040A02060702" pitchFamily="82" charset="0"/>
              </a:rPr>
              <a:t> in </a:t>
            </a:r>
            <a:r>
              <a:rPr lang="es-ES_tradnl" sz="3800" dirty="0" err="1">
                <a:solidFill>
                  <a:srgbClr val="9900CC"/>
                </a:solidFill>
                <a:latin typeface="Algerian" panose="04020705040A02060702" pitchFamily="82" charset="0"/>
              </a:rPr>
              <a:t>L</a:t>
            </a:r>
            <a:r>
              <a:rPr lang="es-ES_tradnl" sz="3800" dirty="0" err="1" smtClean="0">
                <a:solidFill>
                  <a:srgbClr val="9900CC"/>
                </a:solidFill>
                <a:latin typeface="Algerian" panose="04020705040A02060702" pitchFamily="82" charset="0"/>
              </a:rPr>
              <a:t>arge</a:t>
            </a:r>
            <a:r>
              <a:rPr lang="es-ES_tradnl" sz="3800" dirty="0" smtClean="0">
                <a:solidFill>
                  <a:srgbClr val="9900CC"/>
                </a:solidFill>
                <a:latin typeface="Algerian" panose="04020705040A02060702" pitchFamily="82" charset="0"/>
              </a:rPr>
              <a:t> </a:t>
            </a:r>
            <a:r>
              <a:rPr lang="es-ES_tradnl" sz="3800" dirty="0" err="1">
                <a:solidFill>
                  <a:srgbClr val="9900CC"/>
                </a:solidFill>
                <a:latin typeface="Algerian" panose="04020705040A02060702" pitchFamily="82" charset="0"/>
              </a:rPr>
              <a:t>C</a:t>
            </a:r>
            <a:r>
              <a:rPr lang="es-ES_tradnl" sz="3800" dirty="0" err="1" smtClean="0">
                <a:solidFill>
                  <a:srgbClr val="9900CC"/>
                </a:solidFill>
                <a:latin typeface="Algerian" panose="04020705040A02060702" pitchFamily="82" charset="0"/>
              </a:rPr>
              <a:t>lasses</a:t>
            </a:r>
            <a:endParaRPr lang="es-ES_tradnl" sz="3800" dirty="0">
              <a:solidFill>
                <a:srgbClr val="9900CC"/>
              </a:solidFill>
              <a:latin typeface="Algerian" panose="04020705040A02060702" pitchFamily="82" charset="0"/>
            </a:endParaRPr>
          </a:p>
        </p:txBody>
      </p:sp>
    </p:spTree>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ntitled.png"/>
          <p:cNvPicPr>
            <a:picLocks noChangeAspect="1"/>
          </p:cNvPicPr>
          <p:nvPr/>
        </p:nvPicPr>
        <p:blipFill>
          <a:blip r:embed="rId3" cstate="print">
            <a:alphaModFix amt="24000"/>
            <a:lum bright="5000" contrast="58000"/>
            <a:extLst>
              <a:ext uri="{28A0092B-C50C-407E-A947-70E740481C1C}">
                <a14:useLocalDpi xmlns:a14="http://schemas.microsoft.com/office/drawing/2010/main" val="0"/>
              </a:ext>
            </a:extLst>
          </a:blip>
          <a:srcRect l="5208" t="8889" r="2083" b="3333"/>
          <a:stretch>
            <a:fillRect/>
          </a:stretch>
        </p:blipFill>
        <p:spPr>
          <a:xfrm>
            <a:off x="1115616" y="304800"/>
            <a:ext cx="6781800" cy="6553200"/>
          </a:xfrm>
          <a:prstGeom prst="rect">
            <a:avLst/>
          </a:prstGeom>
        </p:spPr>
      </p:pic>
      <p:sp>
        <p:nvSpPr>
          <p:cNvPr id="5" name="1 Título"/>
          <p:cNvSpPr txBox="1">
            <a:spLocks/>
          </p:cNvSpPr>
          <p:nvPr/>
        </p:nvSpPr>
        <p:spPr>
          <a:xfrm>
            <a:off x="688032" y="44624"/>
            <a:ext cx="7772400" cy="720080"/>
          </a:xfrm>
          <a:prstGeom prst="rect">
            <a:avLst/>
          </a:prstGeom>
        </p:spPr>
        <p:txBody>
          <a:bodyPr vert="horz" rtlCol="0"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fontAlgn="auto">
              <a:spcAft>
                <a:spcPts val="0"/>
              </a:spcAft>
              <a:defRPr/>
            </a:pPr>
            <a:r>
              <a:rPr lang="es-ES_tradnl" sz="3800" dirty="0" err="1" smtClean="0">
                <a:solidFill>
                  <a:srgbClr val="9900CC"/>
                </a:solidFill>
                <a:latin typeface="Algerian" pitchFamily="82" charset="0"/>
              </a:rPr>
              <a:t>Your</a:t>
            </a:r>
            <a:r>
              <a:rPr lang="es-ES_tradnl" sz="3800" dirty="0" smtClean="0">
                <a:solidFill>
                  <a:srgbClr val="9900CC"/>
                </a:solidFill>
                <a:latin typeface="Algerian" pitchFamily="82" charset="0"/>
              </a:rPr>
              <a:t> </a:t>
            </a:r>
            <a:r>
              <a:rPr lang="es-ES_tradnl" sz="3800" dirty="0" err="1" smtClean="0">
                <a:solidFill>
                  <a:srgbClr val="9900CC"/>
                </a:solidFill>
                <a:latin typeface="Algerian" pitchFamily="82" charset="0"/>
              </a:rPr>
              <a:t>Practice</a:t>
            </a:r>
            <a:r>
              <a:rPr lang="es-ES_tradnl" sz="3800" dirty="0" smtClean="0">
                <a:solidFill>
                  <a:srgbClr val="9900CC"/>
                </a:solidFill>
                <a:latin typeface="Algerian" pitchFamily="82" charset="0"/>
              </a:rPr>
              <a:t> </a:t>
            </a:r>
            <a:r>
              <a:rPr lang="es-ES_tradnl" sz="3800" dirty="0" err="1" smtClean="0">
                <a:solidFill>
                  <a:srgbClr val="9900CC"/>
                </a:solidFill>
                <a:latin typeface="Algerian" pitchFamily="82" charset="0"/>
              </a:rPr>
              <a:t>Task</a:t>
            </a:r>
            <a:r>
              <a:rPr lang="es-ES_tradnl" sz="3800" dirty="0" smtClean="0">
                <a:solidFill>
                  <a:srgbClr val="9900CC"/>
                </a:solidFill>
                <a:latin typeface="Algerian" pitchFamily="82" charset="0"/>
              </a:rPr>
              <a:t>:</a:t>
            </a:r>
            <a:endParaRPr lang="es-ES_tradnl" sz="3800" dirty="0"/>
          </a:p>
        </p:txBody>
      </p:sp>
      <p:sp>
        <p:nvSpPr>
          <p:cNvPr id="7" name="TextBox 6"/>
          <p:cNvSpPr txBox="1"/>
          <p:nvPr/>
        </p:nvSpPr>
        <p:spPr>
          <a:xfrm>
            <a:off x="76200" y="739725"/>
            <a:ext cx="8930014" cy="6001643"/>
          </a:xfrm>
          <a:prstGeom prst="rect">
            <a:avLst/>
          </a:prstGeom>
          <a:noFill/>
        </p:spPr>
        <p:txBody>
          <a:bodyPr wrap="square" rtlCol="0">
            <a:spAutoFit/>
          </a:bodyPr>
          <a:lstStyle/>
          <a:p>
            <a:pPr marL="514350" lvl="1" indent="-514350">
              <a:buSzPct val="100000"/>
              <a:buFont typeface="+mj-lt"/>
              <a:buAutoNum type="arabicParenR"/>
              <a:tabLst>
                <a:tab pos="1314450" algn="l"/>
              </a:tabLst>
            </a:pPr>
            <a:r>
              <a:rPr lang="en-US" altLang="en-US" sz="3200" b="1" dirty="0" smtClean="0">
                <a:latin typeface="Comic Sans MS" panose="030F0702030302020204" pitchFamily="66" charset="0"/>
                <a:cs typeface="+mn-cs"/>
              </a:rPr>
              <a:t>Find ONE language point/assignment in “Postcards” or other </a:t>
            </a:r>
            <a:r>
              <a:rPr lang="en-US" altLang="en-US" sz="3200" b="1" dirty="0">
                <a:latin typeface="Comic Sans MS" panose="030F0702030302020204" pitchFamily="66" charset="0"/>
                <a:cs typeface="+mn-cs"/>
              </a:rPr>
              <a:t>t</a:t>
            </a:r>
            <a:r>
              <a:rPr lang="en-US" altLang="en-US" sz="3200" b="1" dirty="0" smtClean="0">
                <a:latin typeface="Comic Sans MS" panose="030F0702030302020204" pitchFamily="66" charset="0"/>
                <a:cs typeface="+mn-cs"/>
              </a:rPr>
              <a:t>extbook</a:t>
            </a:r>
          </a:p>
          <a:p>
            <a:pPr marL="514350" lvl="1" indent="-514350">
              <a:buSzPct val="100000"/>
              <a:buFont typeface="+mj-lt"/>
              <a:buAutoNum type="arabicParenR"/>
              <a:tabLst>
                <a:tab pos="1314450" algn="l"/>
              </a:tabLst>
            </a:pPr>
            <a:r>
              <a:rPr lang="en-US" altLang="en-US" sz="3200" b="1" dirty="0" smtClean="0">
                <a:latin typeface="Comic Sans MS" panose="030F0702030302020204" pitchFamily="66" charset="0"/>
                <a:cs typeface="+mn-cs"/>
              </a:rPr>
              <a:t>Think of at least ONE way you could change that activity to make it work for a large class AND maximize student participation and talking time</a:t>
            </a:r>
          </a:p>
          <a:p>
            <a:pPr marL="514350" lvl="1" indent="-514350">
              <a:buSzPct val="100000"/>
              <a:buFont typeface="+mj-lt"/>
              <a:buAutoNum type="arabicParenR"/>
              <a:tabLst>
                <a:tab pos="1314450" algn="l"/>
              </a:tabLst>
            </a:pPr>
            <a:r>
              <a:rPr lang="en-US" altLang="en-US" sz="3200" b="1" dirty="0" smtClean="0">
                <a:latin typeface="Comic Sans MS" panose="030F0702030302020204" pitchFamily="66" charset="0"/>
                <a:cs typeface="+mn-cs"/>
              </a:rPr>
              <a:t>Prepare a 5-minute mini-lesson using the strategies learned today and write the procedures on large paper</a:t>
            </a:r>
          </a:p>
          <a:p>
            <a:pPr marL="514350" lvl="1" indent="-514350">
              <a:buSzPct val="100000"/>
              <a:buFont typeface="+mj-lt"/>
              <a:buAutoNum type="arabicParenR"/>
              <a:tabLst>
                <a:tab pos="1314450" algn="l"/>
              </a:tabLst>
            </a:pPr>
            <a:r>
              <a:rPr lang="en-US" altLang="en-US" sz="3200" b="1" dirty="0" smtClean="0">
                <a:latin typeface="Comic Sans MS" panose="030F0702030302020204" pitchFamily="66" charset="0"/>
                <a:cs typeface="+mn-cs"/>
              </a:rPr>
              <a:t>Be ready to “teach” this mini-lesson and later justify why you chose this activity to your large group of peers!</a:t>
            </a:r>
            <a:endParaRPr lang="en-US" altLang="en-US" sz="3200" b="1" dirty="0">
              <a:latin typeface="Comic Sans MS" panose="030F0702030302020204" pitchFamily="66" charset="0"/>
              <a:cs typeface="+mn-cs"/>
            </a:endParaRPr>
          </a:p>
        </p:txBody>
      </p:sp>
    </p:spTree>
    <p:extLst>
      <p:ext uri="{BB962C8B-B14F-4D97-AF65-F5344CB8AC3E}">
        <p14:creationId xmlns:p14="http://schemas.microsoft.com/office/powerpoint/2010/main" val="3980621298"/>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ntitled.png"/>
          <p:cNvPicPr>
            <a:picLocks noChangeAspect="1"/>
          </p:cNvPicPr>
          <p:nvPr/>
        </p:nvPicPr>
        <p:blipFill>
          <a:blip r:embed="rId2" cstate="print">
            <a:alphaModFix amt="24000"/>
            <a:lum bright="5000" contrast="58000"/>
            <a:extLst>
              <a:ext uri="{28A0092B-C50C-407E-A947-70E740481C1C}">
                <a14:useLocalDpi xmlns:a14="http://schemas.microsoft.com/office/drawing/2010/main" val="0"/>
              </a:ext>
            </a:extLst>
          </a:blip>
          <a:srcRect l="5208" t="8889" r="2083" b="3333"/>
          <a:stretch>
            <a:fillRect/>
          </a:stretch>
        </p:blipFill>
        <p:spPr>
          <a:xfrm>
            <a:off x="1143000" y="152400"/>
            <a:ext cx="6781800" cy="6553200"/>
          </a:xfrm>
          <a:prstGeom prst="rect">
            <a:avLst/>
          </a:prstGeom>
        </p:spPr>
      </p:pic>
      <p:sp>
        <p:nvSpPr>
          <p:cNvPr id="2" name="1 Marcador de contenido"/>
          <p:cNvSpPr>
            <a:spLocks noGrp="1"/>
          </p:cNvSpPr>
          <p:nvPr>
            <p:ph idx="1"/>
          </p:nvPr>
        </p:nvSpPr>
        <p:spPr>
          <a:xfrm>
            <a:off x="459432" y="991270"/>
            <a:ext cx="8229600" cy="4525962"/>
          </a:xfrm>
        </p:spPr>
        <p:txBody>
          <a:bodyPr>
            <a:normAutofit/>
          </a:bodyPr>
          <a:lstStyle/>
          <a:p>
            <a:pPr marL="357188" lvl="1" indent="-357188">
              <a:spcBef>
                <a:spcPct val="0"/>
              </a:spcBef>
              <a:buClrTx/>
              <a:buSzPct val="100000"/>
              <a:buFont typeface="Arial" pitchFamily="34" charset="0"/>
              <a:buChar char="•"/>
              <a:tabLst>
                <a:tab pos="1314450" algn="l"/>
              </a:tabLst>
              <a:defRPr/>
            </a:pPr>
            <a:r>
              <a:rPr lang="es-ES_tradnl" altLang="en-US" sz="3200" b="1" dirty="0" smtClean="0">
                <a:latin typeface="Comic Sans MS" panose="030F0702030302020204" pitchFamily="66" charset="0"/>
              </a:rPr>
              <a:t>“</a:t>
            </a:r>
            <a:r>
              <a:rPr lang="es-ES_tradnl" altLang="en-US" sz="3200" b="1" dirty="0" err="1" smtClean="0">
                <a:latin typeface="Comic Sans MS" panose="030F0702030302020204" pitchFamily="66" charset="0"/>
              </a:rPr>
              <a:t>Essential</a:t>
            </a:r>
            <a:r>
              <a:rPr lang="es-ES_tradnl" altLang="en-US" sz="3200" b="1" dirty="0" smtClean="0">
                <a:latin typeface="Comic Sans MS" panose="030F0702030302020204" pitchFamily="66" charset="0"/>
              </a:rPr>
              <a:t> </a:t>
            </a:r>
            <a:r>
              <a:rPr lang="es-ES_tradnl" altLang="en-US" sz="3200" b="1" dirty="0" err="1" smtClean="0">
                <a:latin typeface="Comic Sans MS" panose="030F0702030302020204" pitchFamily="66" charset="0"/>
              </a:rPr>
              <a:t>Strategies</a:t>
            </a:r>
            <a:r>
              <a:rPr lang="es-ES_tradnl" altLang="en-US" sz="3200" b="1" dirty="0" smtClean="0">
                <a:latin typeface="Comic Sans MS" panose="030F0702030302020204" pitchFamily="66" charset="0"/>
              </a:rPr>
              <a:t> </a:t>
            </a:r>
            <a:r>
              <a:rPr lang="es-ES_tradnl" altLang="en-US" sz="3200" b="1" dirty="0" err="1" smtClean="0">
                <a:latin typeface="Comic Sans MS" panose="030F0702030302020204" pitchFamily="66" charset="0"/>
              </a:rPr>
              <a:t>for</a:t>
            </a:r>
            <a:r>
              <a:rPr lang="es-ES_tradnl" altLang="en-US" sz="3200" b="1" dirty="0" smtClean="0">
                <a:latin typeface="Comic Sans MS" panose="030F0702030302020204" pitchFamily="66" charset="0"/>
              </a:rPr>
              <a:t> </a:t>
            </a:r>
            <a:r>
              <a:rPr lang="es-ES_tradnl" altLang="en-US" sz="3200" b="1" dirty="0" err="1" smtClean="0">
                <a:latin typeface="Comic Sans MS" panose="030F0702030302020204" pitchFamily="66" charset="0"/>
              </a:rPr>
              <a:t>Teaching</a:t>
            </a:r>
            <a:r>
              <a:rPr lang="es-ES_tradnl" altLang="en-US" sz="3200" b="1" dirty="0" smtClean="0">
                <a:latin typeface="Comic Sans MS" panose="030F0702030302020204" pitchFamily="66" charset="0"/>
              </a:rPr>
              <a:t> </a:t>
            </a:r>
            <a:r>
              <a:rPr lang="es-ES_tradnl" altLang="en-US" sz="3200" b="1" dirty="0" err="1" smtClean="0">
                <a:latin typeface="Comic Sans MS" panose="030F0702030302020204" pitchFamily="66" charset="0"/>
              </a:rPr>
              <a:t>Large</a:t>
            </a:r>
            <a:r>
              <a:rPr lang="es-ES_tradnl" altLang="en-US" sz="3200" b="1" dirty="0" smtClean="0">
                <a:latin typeface="Comic Sans MS" panose="030F0702030302020204" pitchFamily="66" charset="0"/>
              </a:rPr>
              <a:t> </a:t>
            </a:r>
            <a:r>
              <a:rPr lang="es-ES_tradnl" altLang="en-US" sz="3200" b="1" dirty="0" err="1" smtClean="0">
                <a:latin typeface="Comic Sans MS" panose="030F0702030302020204" pitchFamily="66" charset="0"/>
              </a:rPr>
              <a:t>Classes</a:t>
            </a:r>
            <a:r>
              <a:rPr lang="es-ES_tradnl" altLang="en-US" sz="3200" b="1" dirty="0">
                <a:latin typeface="Comic Sans MS" panose="030F0702030302020204" pitchFamily="66" charset="0"/>
              </a:rPr>
              <a:t>” </a:t>
            </a:r>
            <a:r>
              <a:rPr lang="es-ES_tradnl" altLang="en-US" sz="3200" b="1" dirty="0" smtClean="0">
                <a:latin typeface="Comic Sans MS" panose="030F0702030302020204" pitchFamily="66" charset="0"/>
              </a:rPr>
              <a:t>-</a:t>
            </a:r>
            <a:r>
              <a:rPr lang="es-ES_tradnl" altLang="en-US" sz="3200" b="1" dirty="0" err="1" smtClean="0">
                <a:latin typeface="Comic Sans MS" panose="030F0702030302020204" pitchFamily="66" charset="0"/>
              </a:rPr>
              <a:t>by</a:t>
            </a:r>
            <a:r>
              <a:rPr lang="es-ES_tradnl" altLang="en-US" sz="3200" b="1" dirty="0" smtClean="0">
                <a:latin typeface="Comic Sans MS" panose="030F0702030302020204" pitchFamily="66" charset="0"/>
              </a:rPr>
              <a:t> </a:t>
            </a:r>
            <a:r>
              <a:rPr lang="es-ES_tradnl" altLang="en-US" sz="3200" b="1" dirty="0" err="1">
                <a:latin typeface="Comic Sans MS" panose="030F0702030302020204" pitchFamily="66" charset="0"/>
              </a:rPr>
              <a:t>Brock</a:t>
            </a:r>
            <a:r>
              <a:rPr lang="es-ES_tradnl" altLang="en-US" sz="3200" b="1" dirty="0">
                <a:latin typeface="Comic Sans MS" panose="030F0702030302020204" pitchFamily="66" charset="0"/>
              </a:rPr>
              <a:t> Brady</a:t>
            </a:r>
          </a:p>
          <a:p>
            <a:pPr marL="365760" indent="-256032" fontAlgn="auto">
              <a:spcAft>
                <a:spcPts val="0"/>
              </a:spcAft>
              <a:buFont typeface="Wingdings 3"/>
              <a:buNone/>
              <a:defRPr/>
            </a:pPr>
            <a:endParaRPr lang="es-ES_tradnl" sz="4400" b="1" dirty="0" smtClean="0"/>
          </a:p>
          <a:p>
            <a:pPr marL="365760" indent="-256032" fontAlgn="auto">
              <a:spcAft>
                <a:spcPts val="0"/>
              </a:spcAft>
              <a:buFont typeface="Wingdings 3"/>
              <a:buNone/>
              <a:defRPr/>
            </a:pPr>
            <a:endParaRPr lang="es-ES_tradnl" sz="4400" b="1" dirty="0" smtClean="0"/>
          </a:p>
          <a:p>
            <a:pPr marL="365760" indent="-256032" algn="r" fontAlgn="auto">
              <a:spcAft>
                <a:spcPts val="0"/>
              </a:spcAft>
              <a:buFont typeface="Wingdings 3"/>
              <a:buNone/>
              <a:defRPr/>
            </a:pPr>
            <a:endParaRPr lang="es-ES_tradnl" sz="4400" b="1" dirty="0"/>
          </a:p>
        </p:txBody>
      </p:sp>
      <p:sp>
        <p:nvSpPr>
          <p:cNvPr id="5" name="1 Título"/>
          <p:cNvSpPr txBox="1">
            <a:spLocks/>
          </p:cNvSpPr>
          <p:nvPr/>
        </p:nvSpPr>
        <p:spPr>
          <a:xfrm>
            <a:off x="688032" y="116632"/>
            <a:ext cx="7772400" cy="720080"/>
          </a:xfrm>
          <a:prstGeom prst="rect">
            <a:avLst/>
          </a:prstGeom>
        </p:spPr>
        <p:txBody>
          <a:bodyPr vert="horz" rtlCol="0"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fontAlgn="auto">
              <a:spcAft>
                <a:spcPts val="0"/>
              </a:spcAft>
              <a:defRPr/>
            </a:pPr>
            <a:r>
              <a:rPr lang="es-ES_tradnl" sz="4000" dirty="0" err="1">
                <a:solidFill>
                  <a:srgbClr val="9900CC"/>
                </a:solidFill>
                <a:latin typeface="Algerian" pitchFamily="82" charset="0"/>
              </a:rPr>
              <a:t>R</a:t>
            </a:r>
            <a:r>
              <a:rPr lang="es-ES_tradnl" sz="4000" dirty="0" err="1" smtClean="0">
                <a:solidFill>
                  <a:srgbClr val="9900CC"/>
                </a:solidFill>
                <a:latin typeface="Algerian" pitchFamily="82" charset="0"/>
              </a:rPr>
              <a:t>eferences</a:t>
            </a:r>
            <a:endParaRPr lang="es-ES_tradnl" dirty="0"/>
          </a:p>
        </p:txBody>
      </p:sp>
      <p:pic>
        <p:nvPicPr>
          <p:cNvPr id="378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7704" y="2420888"/>
            <a:ext cx="5529828" cy="3679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ntitled.png"/>
          <p:cNvPicPr>
            <a:picLocks noChangeAspect="1"/>
          </p:cNvPicPr>
          <p:nvPr/>
        </p:nvPicPr>
        <p:blipFill>
          <a:blip r:embed="rId2" cstate="print">
            <a:alphaModFix amt="24000"/>
            <a:lum bright="5000" contrast="58000"/>
            <a:extLst>
              <a:ext uri="{28A0092B-C50C-407E-A947-70E740481C1C}">
                <a14:useLocalDpi xmlns:a14="http://schemas.microsoft.com/office/drawing/2010/main" val="0"/>
              </a:ext>
            </a:extLst>
          </a:blip>
          <a:srcRect l="5208" t="8889" r="2083" b="3333"/>
          <a:stretch>
            <a:fillRect/>
          </a:stretch>
        </p:blipFill>
        <p:spPr>
          <a:xfrm>
            <a:off x="1143000" y="152400"/>
            <a:ext cx="6781800" cy="6553200"/>
          </a:xfrm>
          <a:prstGeom prst="rect">
            <a:avLst/>
          </a:prstGeom>
        </p:spPr>
      </p:pic>
      <p:sp>
        <p:nvSpPr>
          <p:cNvPr id="2" name="1 Marcador de contenido"/>
          <p:cNvSpPr>
            <a:spLocks noGrp="1"/>
          </p:cNvSpPr>
          <p:nvPr>
            <p:ph idx="1"/>
          </p:nvPr>
        </p:nvSpPr>
        <p:spPr>
          <a:xfrm>
            <a:off x="459432" y="991270"/>
            <a:ext cx="8229600" cy="4525962"/>
          </a:xfrm>
        </p:spPr>
        <p:txBody>
          <a:bodyPr>
            <a:normAutofit/>
          </a:bodyPr>
          <a:lstStyle/>
          <a:p>
            <a:pPr marL="357188" lvl="1" indent="-357188">
              <a:spcBef>
                <a:spcPct val="0"/>
              </a:spcBef>
              <a:buClrTx/>
              <a:buSzPct val="100000"/>
              <a:buFont typeface="Arial" pitchFamily="34" charset="0"/>
              <a:buChar char="•"/>
              <a:tabLst>
                <a:tab pos="1314450" algn="l"/>
              </a:tabLst>
              <a:defRPr/>
            </a:pPr>
            <a:r>
              <a:rPr lang="es-ES_tradnl" altLang="en-US" sz="3200" b="1" dirty="0" smtClean="0">
                <a:latin typeface="Comic Sans MS" panose="030F0702030302020204" pitchFamily="66" charset="0"/>
              </a:rPr>
              <a:t>“</a:t>
            </a:r>
            <a:r>
              <a:rPr lang="es-ES_tradnl" altLang="en-US" sz="3200" b="1" dirty="0" err="1" smtClean="0">
                <a:latin typeface="Comic Sans MS" panose="030F0702030302020204" pitchFamily="66" charset="0"/>
              </a:rPr>
              <a:t>Student-Centered</a:t>
            </a:r>
            <a:r>
              <a:rPr lang="es-ES_tradnl" altLang="en-US" sz="3200" b="1" dirty="0" smtClean="0">
                <a:latin typeface="Comic Sans MS" panose="030F0702030302020204" pitchFamily="66" charset="0"/>
              </a:rPr>
              <a:t> </a:t>
            </a:r>
            <a:r>
              <a:rPr lang="es-ES_tradnl" altLang="en-US" sz="3200" b="1" dirty="0" err="1" smtClean="0">
                <a:latin typeface="Comic Sans MS" panose="030F0702030302020204" pitchFamily="66" charset="0"/>
              </a:rPr>
              <a:t>Teaching</a:t>
            </a:r>
            <a:r>
              <a:rPr lang="es-ES_tradnl" altLang="en-US" sz="3200" b="1" dirty="0" smtClean="0">
                <a:latin typeface="Comic Sans MS" panose="030F0702030302020204" pitchFamily="66" charset="0"/>
              </a:rPr>
              <a:t> in </a:t>
            </a:r>
            <a:r>
              <a:rPr lang="es-ES_tradnl" altLang="en-US" sz="3200" b="1" dirty="0" err="1" smtClean="0">
                <a:latin typeface="Comic Sans MS" panose="030F0702030302020204" pitchFamily="66" charset="0"/>
              </a:rPr>
              <a:t>Large</a:t>
            </a:r>
            <a:r>
              <a:rPr lang="es-ES_tradnl" altLang="en-US" sz="3200" b="1" dirty="0" smtClean="0">
                <a:latin typeface="Comic Sans MS" panose="030F0702030302020204" pitchFamily="66" charset="0"/>
              </a:rPr>
              <a:t> </a:t>
            </a:r>
            <a:r>
              <a:rPr lang="es-ES_tradnl" altLang="en-US" sz="3200" b="1" dirty="0" err="1" smtClean="0">
                <a:latin typeface="Comic Sans MS" panose="030F0702030302020204" pitchFamily="66" charset="0"/>
              </a:rPr>
              <a:t>Classes</a:t>
            </a:r>
            <a:r>
              <a:rPr lang="es-ES_tradnl" altLang="en-US" sz="3200" b="1" dirty="0" smtClean="0">
                <a:latin typeface="Comic Sans MS" panose="030F0702030302020204" pitchFamily="66" charset="0"/>
              </a:rPr>
              <a:t> </a:t>
            </a:r>
            <a:r>
              <a:rPr lang="es-ES_tradnl" altLang="en-US" sz="3200" b="1" dirty="0" err="1" smtClean="0">
                <a:latin typeface="Comic Sans MS" panose="030F0702030302020204" pitchFamily="66" charset="0"/>
              </a:rPr>
              <a:t>with</a:t>
            </a:r>
            <a:r>
              <a:rPr lang="es-ES_tradnl" altLang="en-US" sz="3200" b="1" dirty="0" smtClean="0">
                <a:latin typeface="Comic Sans MS" panose="030F0702030302020204" pitchFamily="66" charset="0"/>
              </a:rPr>
              <a:t> </a:t>
            </a:r>
            <a:r>
              <a:rPr lang="es-ES_tradnl" altLang="en-US" sz="3200" b="1" dirty="0" err="1" smtClean="0">
                <a:latin typeface="Comic Sans MS" panose="030F0702030302020204" pitchFamily="66" charset="0"/>
              </a:rPr>
              <a:t>Limited</a:t>
            </a:r>
            <a:r>
              <a:rPr lang="es-ES_tradnl" altLang="en-US" sz="3200" b="1" dirty="0" smtClean="0">
                <a:latin typeface="Comic Sans MS" panose="030F0702030302020204" pitchFamily="66" charset="0"/>
              </a:rPr>
              <a:t> </a:t>
            </a:r>
            <a:r>
              <a:rPr lang="es-ES_tradnl" altLang="en-US" sz="3200" b="1" dirty="0" err="1" smtClean="0">
                <a:latin typeface="Comic Sans MS" panose="030F0702030302020204" pitchFamily="66" charset="0"/>
              </a:rPr>
              <a:t>Resoures</a:t>
            </a:r>
            <a:r>
              <a:rPr lang="es-ES_tradnl" altLang="en-US" sz="3200" b="1" dirty="0" smtClean="0">
                <a:latin typeface="Comic Sans MS" panose="030F0702030302020204" pitchFamily="66" charset="0"/>
              </a:rPr>
              <a:t>” –</a:t>
            </a:r>
            <a:r>
              <a:rPr lang="es-ES_tradnl" altLang="en-US" sz="3200" b="1" dirty="0" err="1" smtClean="0">
                <a:latin typeface="Comic Sans MS" panose="030F0702030302020204" pitchFamily="66" charset="0"/>
              </a:rPr>
              <a:t>by</a:t>
            </a:r>
            <a:r>
              <a:rPr lang="es-ES_tradnl" altLang="en-US" sz="3200" b="1" dirty="0" smtClean="0">
                <a:latin typeface="Comic Sans MS" panose="030F0702030302020204" pitchFamily="66" charset="0"/>
              </a:rPr>
              <a:t> </a:t>
            </a:r>
            <a:r>
              <a:rPr lang="es-ES_tradnl" altLang="en-US" sz="3200" b="1" dirty="0" err="1">
                <a:latin typeface="Comic Sans MS" panose="030F0702030302020204" pitchFamily="66" charset="0"/>
              </a:rPr>
              <a:t>Susan</a:t>
            </a:r>
            <a:r>
              <a:rPr lang="es-ES_tradnl" altLang="en-US" sz="3200" b="1" dirty="0">
                <a:latin typeface="Comic Sans MS" panose="030F0702030302020204" pitchFamily="66" charset="0"/>
              </a:rPr>
              <a:t> </a:t>
            </a:r>
            <a:r>
              <a:rPr lang="es-ES_tradnl" altLang="en-US" sz="3200" b="1" dirty="0" err="1">
                <a:latin typeface="Comic Sans MS" panose="030F0702030302020204" pitchFamily="66" charset="0"/>
              </a:rPr>
              <a:t>Renaud</a:t>
            </a:r>
            <a:r>
              <a:rPr lang="es-ES_tradnl" altLang="en-US" sz="3200" b="1" dirty="0">
                <a:latin typeface="Comic Sans MS" panose="030F0702030302020204" pitchFamily="66" charset="0"/>
              </a:rPr>
              <a:t>, Elizabeth </a:t>
            </a:r>
            <a:r>
              <a:rPr lang="es-ES_tradnl" altLang="en-US" sz="3200" b="1" dirty="0" err="1">
                <a:latin typeface="Comic Sans MS" panose="030F0702030302020204" pitchFamily="66" charset="0"/>
              </a:rPr>
              <a:t>Tannenbaum</a:t>
            </a:r>
            <a:r>
              <a:rPr lang="es-ES_tradnl" altLang="en-US" sz="3200" b="1" dirty="0">
                <a:latin typeface="Comic Sans MS" panose="030F0702030302020204" pitchFamily="66" charset="0"/>
              </a:rPr>
              <a:t>, </a:t>
            </a:r>
            <a:r>
              <a:rPr lang="es-ES_tradnl" altLang="en-US" sz="3200" b="1" dirty="0" smtClean="0">
                <a:latin typeface="Comic Sans MS" panose="030F0702030302020204" pitchFamily="66" charset="0"/>
              </a:rPr>
              <a:t>&amp; </a:t>
            </a:r>
            <a:r>
              <a:rPr lang="es-ES_tradnl" altLang="en-US" sz="3200" b="1" dirty="0" err="1">
                <a:latin typeface="Comic Sans MS" panose="030F0702030302020204" pitchFamily="66" charset="0"/>
              </a:rPr>
              <a:t>Phillip</a:t>
            </a:r>
            <a:r>
              <a:rPr lang="es-ES_tradnl" altLang="en-US" sz="3200" b="1" dirty="0">
                <a:latin typeface="Comic Sans MS" panose="030F0702030302020204" pitchFamily="66" charset="0"/>
              </a:rPr>
              <a:t> </a:t>
            </a:r>
            <a:r>
              <a:rPr lang="es-ES_tradnl" altLang="en-US" sz="3200" b="1" dirty="0" err="1">
                <a:latin typeface="Comic Sans MS" panose="030F0702030302020204" pitchFamily="66" charset="0"/>
              </a:rPr>
              <a:t>Stantial</a:t>
            </a:r>
            <a:r>
              <a:rPr lang="es-ES_tradnl" altLang="en-US" sz="3200" b="1" dirty="0">
                <a:latin typeface="Comic Sans MS" panose="030F0702030302020204" pitchFamily="66" charset="0"/>
              </a:rPr>
              <a:t> </a:t>
            </a:r>
          </a:p>
          <a:p>
            <a:pPr marL="566928" indent="-457200" fontAlgn="auto">
              <a:spcAft>
                <a:spcPts val="0"/>
              </a:spcAft>
              <a:buFont typeface="Arial" panose="020B0604020202020204" pitchFamily="34" charset="0"/>
              <a:buChar char="•"/>
              <a:defRPr/>
            </a:pPr>
            <a:endParaRPr lang="es-ES_tradnl" sz="4400" b="1" dirty="0" smtClean="0"/>
          </a:p>
          <a:p>
            <a:pPr marL="365760" indent="-256032" fontAlgn="auto">
              <a:spcAft>
                <a:spcPts val="0"/>
              </a:spcAft>
              <a:buFont typeface="Wingdings 3"/>
              <a:buNone/>
              <a:defRPr/>
            </a:pPr>
            <a:endParaRPr lang="es-ES_tradnl" sz="4400" b="1" dirty="0" smtClean="0"/>
          </a:p>
          <a:p>
            <a:pPr marL="365760" indent="-256032" algn="r" fontAlgn="auto">
              <a:spcAft>
                <a:spcPts val="0"/>
              </a:spcAft>
              <a:buFont typeface="Wingdings 3"/>
              <a:buNone/>
              <a:defRPr/>
            </a:pPr>
            <a:endParaRPr lang="es-ES_tradnl" sz="4400" b="1" dirty="0"/>
          </a:p>
        </p:txBody>
      </p:sp>
      <p:sp>
        <p:nvSpPr>
          <p:cNvPr id="5" name="1 Título"/>
          <p:cNvSpPr txBox="1">
            <a:spLocks/>
          </p:cNvSpPr>
          <p:nvPr/>
        </p:nvSpPr>
        <p:spPr>
          <a:xfrm>
            <a:off x="688032" y="116632"/>
            <a:ext cx="7772400" cy="720080"/>
          </a:xfrm>
          <a:prstGeom prst="rect">
            <a:avLst/>
          </a:prstGeom>
        </p:spPr>
        <p:txBody>
          <a:bodyPr vert="horz" rtlCol="0"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fontAlgn="auto">
              <a:spcAft>
                <a:spcPts val="0"/>
              </a:spcAft>
              <a:defRPr/>
            </a:pPr>
            <a:r>
              <a:rPr lang="es-ES_tradnl" sz="4000" dirty="0" err="1">
                <a:solidFill>
                  <a:srgbClr val="9900CC"/>
                </a:solidFill>
                <a:latin typeface="Algerian" pitchFamily="82" charset="0"/>
              </a:rPr>
              <a:t>R</a:t>
            </a:r>
            <a:r>
              <a:rPr lang="es-ES_tradnl" sz="4000" dirty="0" err="1" smtClean="0">
                <a:solidFill>
                  <a:srgbClr val="9900CC"/>
                </a:solidFill>
                <a:latin typeface="Algerian" pitchFamily="82" charset="0"/>
              </a:rPr>
              <a:t>eferences</a:t>
            </a:r>
            <a:endParaRPr lang="es-ES_tradnl" dirty="0"/>
          </a:p>
        </p:txBody>
      </p:sp>
      <p:pic>
        <p:nvPicPr>
          <p:cNvPr id="378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7704" y="3061519"/>
            <a:ext cx="5529828" cy="3679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0949867"/>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Untitled.png"/>
          <p:cNvPicPr>
            <a:picLocks noChangeAspect="1"/>
          </p:cNvPicPr>
          <p:nvPr/>
        </p:nvPicPr>
        <p:blipFill>
          <a:blip r:embed="rId3" cstate="print">
            <a:alphaModFix amt="24000"/>
            <a:lum bright="5000" contrast="58000"/>
            <a:extLst>
              <a:ext uri="{28A0092B-C50C-407E-A947-70E740481C1C}">
                <a14:useLocalDpi xmlns:a14="http://schemas.microsoft.com/office/drawing/2010/main" val="0"/>
              </a:ext>
            </a:extLst>
          </a:blip>
          <a:srcRect l="5208" t="8889" r="2083" b="3333"/>
          <a:stretch>
            <a:fillRect/>
          </a:stretch>
        </p:blipFill>
        <p:spPr>
          <a:xfrm>
            <a:off x="1143000" y="152400"/>
            <a:ext cx="6781800" cy="6553200"/>
          </a:xfrm>
          <a:prstGeom prst="rect">
            <a:avLst/>
          </a:prstGeom>
        </p:spPr>
      </p:pic>
      <p:sp>
        <p:nvSpPr>
          <p:cNvPr id="10" name="Title 1"/>
          <p:cNvSpPr>
            <a:spLocks noGrp="1"/>
          </p:cNvSpPr>
          <p:nvPr>
            <p:ph type="title"/>
          </p:nvPr>
        </p:nvSpPr>
        <p:spPr>
          <a:xfrm>
            <a:off x="0" y="2924944"/>
            <a:ext cx="9144000" cy="1152128"/>
          </a:xfrm>
        </p:spPr>
        <p:txBody>
          <a:bodyPr>
            <a:noAutofit/>
          </a:bodyPr>
          <a:lstStyle/>
          <a:p>
            <a:pPr algn="ctr"/>
            <a:r>
              <a:rPr lang="en-US" sz="4800" b="1" dirty="0" smtClean="0">
                <a:ln w="17780" cmpd="sng">
                  <a:solidFill>
                    <a:srgbClr val="FFFFFF"/>
                  </a:solidFill>
                  <a:prstDash val="solid"/>
                  <a:miter lim="800000"/>
                </a:ln>
                <a:solidFill>
                  <a:srgbClr val="9900CC"/>
                </a:solidFill>
                <a:effectLst>
                  <a:outerShdw blurRad="50800" algn="tl" rotWithShape="0">
                    <a:srgbClr val="000000"/>
                  </a:outerShdw>
                </a:effectLst>
                <a:latin typeface="Arial" panose="020B0604020202020204" pitchFamily="34" charset="0"/>
                <a:cs typeface="Arial" panose="020B0604020202020204" pitchFamily="34" charset="0"/>
              </a:rPr>
              <a:t>Thank you!</a:t>
            </a:r>
            <a:br>
              <a:rPr lang="en-US" sz="4800" b="1" dirty="0" smtClean="0">
                <a:ln w="17780" cmpd="sng">
                  <a:solidFill>
                    <a:srgbClr val="FFFFFF"/>
                  </a:solidFill>
                  <a:prstDash val="solid"/>
                  <a:miter lim="800000"/>
                </a:ln>
                <a:solidFill>
                  <a:srgbClr val="9900CC"/>
                </a:solidFill>
                <a:effectLst>
                  <a:outerShdw blurRad="50800" algn="tl" rotWithShape="0">
                    <a:srgbClr val="000000"/>
                  </a:outerShdw>
                </a:effectLst>
                <a:latin typeface="Arial" panose="020B0604020202020204" pitchFamily="34" charset="0"/>
                <a:cs typeface="Arial" panose="020B0604020202020204" pitchFamily="34" charset="0"/>
              </a:rPr>
            </a:br>
            <a:r>
              <a:rPr lang="en-US" sz="4800" b="1" dirty="0" smtClean="0">
                <a:ln w="17780" cmpd="sng">
                  <a:solidFill>
                    <a:srgbClr val="FFFFFF"/>
                  </a:solidFill>
                  <a:prstDash val="solid"/>
                  <a:miter lim="800000"/>
                </a:ln>
                <a:solidFill>
                  <a:srgbClr val="9900CC"/>
                </a:solidFill>
                <a:effectLst>
                  <a:outerShdw blurRad="50800" algn="tl" rotWithShape="0">
                    <a:srgbClr val="000000"/>
                  </a:outerShdw>
                </a:effectLst>
                <a:latin typeface="Arial" panose="020B0604020202020204" pitchFamily="34" charset="0"/>
                <a:cs typeface="Arial" panose="020B0604020202020204" pitchFamily="34" charset="0"/>
              </a:rPr>
              <a:t>Questions? Comments? </a:t>
            </a:r>
            <a:r>
              <a:rPr lang="en-US" sz="4500" b="1" dirty="0" smtClean="0">
                <a:ln w="17780" cmpd="sng">
                  <a:solidFill>
                    <a:srgbClr val="FFFFFF"/>
                  </a:solidFill>
                  <a:prstDash val="solid"/>
                  <a:miter lim="800000"/>
                </a:ln>
                <a:solidFill>
                  <a:srgbClr val="9900CC"/>
                </a:solidFill>
                <a:effectLst>
                  <a:outerShdw blurRad="50800" algn="tl" rotWithShape="0">
                    <a:srgbClr val="000000"/>
                  </a:outerShdw>
                </a:effectLst>
                <a:latin typeface="Arial" panose="020B0604020202020204" pitchFamily="34" charset="0"/>
                <a:cs typeface="Arial" panose="020B0604020202020204" pitchFamily="34" charset="0"/>
              </a:rPr>
              <a:t> </a:t>
            </a:r>
            <a:endParaRPr lang="en-US" sz="4500" b="1" dirty="0">
              <a:ln w="17780" cmpd="sng">
                <a:solidFill>
                  <a:srgbClr val="FFFFFF"/>
                </a:solidFill>
                <a:prstDash val="solid"/>
                <a:miter lim="800000"/>
              </a:ln>
              <a:solidFill>
                <a:srgbClr val="9900CC"/>
              </a:solidFill>
              <a:effectLst>
                <a:outerShdw blurRad="50800" algn="tl" rotWithShape="0">
                  <a:srgbClr val="000000"/>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597858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Untitled.png"/>
          <p:cNvPicPr>
            <a:picLocks noChangeAspect="1"/>
          </p:cNvPicPr>
          <p:nvPr/>
        </p:nvPicPr>
        <p:blipFill>
          <a:blip r:embed="rId3" cstate="print">
            <a:alphaModFix amt="24000"/>
            <a:lum bright="5000" contrast="58000"/>
            <a:extLst>
              <a:ext uri="{28A0092B-C50C-407E-A947-70E740481C1C}">
                <a14:useLocalDpi xmlns:a14="http://schemas.microsoft.com/office/drawing/2010/main" val="0"/>
              </a:ext>
            </a:extLst>
          </a:blip>
          <a:srcRect l="5208" t="8889" r="2083" b="3333"/>
          <a:stretch>
            <a:fillRect/>
          </a:stretch>
        </p:blipFill>
        <p:spPr>
          <a:xfrm>
            <a:off x="1143000" y="152400"/>
            <a:ext cx="6781800" cy="6553200"/>
          </a:xfrm>
          <a:prstGeom prst="rect">
            <a:avLst/>
          </a:prstGeom>
        </p:spPr>
      </p:pic>
      <p:sp>
        <p:nvSpPr>
          <p:cNvPr id="4" name="TextBox 3"/>
          <p:cNvSpPr txBox="1"/>
          <p:nvPr/>
        </p:nvSpPr>
        <p:spPr>
          <a:xfrm>
            <a:off x="36512" y="1412776"/>
            <a:ext cx="9144000" cy="4862870"/>
          </a:xfrm>
          <a:prstGeom prst="rect">
            <a:avLst/>
          </a:prstGeom>
          <a:noFill/>
        </p:spPr>
        <p:txBody>
          <a:bodyPr wrap="square" rtlCol="0">
            <a:spAutoFit/>
          </a:bodyPr>
          <a:lstStyle/>
          <a:p>
            <a:pPr marL="357188" indent="-357188">
              <a:buSzPct val="100000"/>
              <a:buFont typeface="Arial"/>
              <a:buChar char="•"/>
              <a:tabLst>
                <a:tab pos="1314450" algn="l"/>
              </a:tabLst>
            </a:pPr>
            <a:r>
              <a:rPr lang="en-US" altLang="en-US" sz="3100" b="1" dirty="0" smtClean="0">
                <a:latin typeface="Comic Sans MS" panose="030F0702030302020204" pitchFamily="66" charset="0"/>
                <a:cs typeface="+mn-cs"/>
              </a:rPr>
              <a:t>My website</a:t>
            </a:r>
            <a:r>
              <a:rPr lang="en-US" altLang="en-US" sz="3100" b="1" dirty="0">
                <a:latin typeface="Comic Sans MS" panose="030F0702030302020204" pitchFamily="66" charset="0"/>
                <a:cs typeface="+mn-cs"/>
              </a:rPr>
              <a:t>: </a:t>
            </a:r>
            <a:r>
              <a:rPr lang="en-US" altLang="en-US" sz="3100" b="1" u="sng" dirty="0" err="1" smtClean="0">
                <a:latin typeface="Comic Sans MS" panose="030F0702030302020204" pitchFamily="66" charset="0"/>
                <a:cs typeface="+mn-cs"/>
              </a:rPr>
              <a:t>www.peopleleap.com</a:t>
            </a:r>
            <a:endParaRPr lang="en-US" altLang="en-US" sz="3100" b="1" u="sng" dirty="0" smtClean="0">
              <a:latin typeface="Comic Sans MS" panose="030F0702030302020204" pitchFamily="66" charset="0"/>
              <a:cs typeface="+mn-cs"/>
            </a:endParaRPr>
          </a:p>
          <a:p>
            <a:pPr marL="814388" lvl="2" indent="-357188">
              <a:buSzPct val="60000"/>
              <a:buFont typeface="Wingdings" pitchFamily="2" charset="2"/>
              <a:buChar char="Ø"/>
              <a:tabLst>
                <a:tab pos="1314450" algn="l"/>
              </a:tabLst>
            </a:pPr>
            <a:r>
              <a:rPr lang="en-US" altLang="en-US" sz="3100" b="1" dirty="0" smtClean="0">
                <a:latin typeface="Comic Sans MS" panose="030F0702030302020204" pitchFamily="66" charset="0"/>
                <a:cs typeface="+mn-cs"/>
              </a:rPr>
              <a:t>Go to “Resources” and                “Amy’s Professional Blog”</a:t>
            </a:r>
          </a:p>
          <a:p>
            <a:pPr marL="357188" indent="-357188">
              <a:buSzPct val="100000"/>
              <a:buFont typeface="Arial"/>
              <a:buChar char="•"/>
              <a:tabLst>
                <a:tab pos="1314450" algn="l"/>
              </a:tabLst>
            </a:pPr>
            <a:r>
              <a:rPr lang="en-US" altLang="en-US" sz="3100" b="1" dirty="0">
                <a:latin typeface="Comic Sans MS" panose="030F0702030302020204" pitchFamily="66" charset="0"/>
                <a:cs typeface="+mn-cs"/>
              </a:rPr>
              <a:t>My email: </a:t>
            </a:r>
            <a:r>
              <a:rPr lang="en-US" altLang="en-US" sz="3100" b="1" u="sng" dirty="0" smtClean="0">
                <a:latin typeface="Comic Sans MS" panose="030F0702030302020204" pitchFamily="66" charset="0"/>
                <a:cs typeface="+mn-cs"/>
              </a:rPr>
              <a:t>alingenfelter@peopleleap.com</a:t>
            </a:r>
          </a:p>
          <a:p>
            <a:pPr marL="357188" indent="-357188">
              <a:buSzPct val="100000"/>
              <a:buFont typeface="Arial"/>
              <a:buChar char="•"/>
              <a:tabLst>
                <a:tab pos="1314450" algn="l"/>
              </a:tabLst>
            </a:pPr>
            <a:r>
              <a:rPr lang="en-US" altLang="en-US" sz="3100" b="1" dirty="0" smtClean="0">
                <a:latin typeface="Comic Sans MS" panose="030F0702030302020204" pitchFamily="66" charset="0"/>
                <a:cs typeface="+mn-cs"/>
              </a:rPr>
              <a:t>Shaping </a:t>
            </a:r>
            <a:r>
              <a:rPr lang="en-US" altLang="en-US" sz="3100" b="1" dirty="0">
                <a:latin typeface="Comic Sans MS" panose="030F0702030302020204" pitchFamily="66" charset="0"/>
                <a:cs typeface="+mn-cs"/>
              </a:rPr>
              <a:t>the Way We Teach English Website: </a:t>
            </a:r>
            <a:r>
              <a:rPr lang="en-US" altLang="en-US" sz="3100" b="1" u="sng" dirty="0" smtClean="0">
                <a:latin typeface="Comic Sans MS" panose="030F0702030302020204" pitchFamily="66" charset="0"/>
                <a:cs typeface="+mn-cs"/>
              </a:rPr>
              <a:t>http://oelp.uoregon.edu/shaping</a:t>
            </a:r>
          </a:p>
          <a:p>
            <a:pPr marL="357188" indent="-357188">
              <a:buSzPct val="100000"/>
              <a:buFont typeface="Arial"/>
              <a:buChar char="•"/>
              <a:tabLst>
                <a:tab pos="1314450" algn="l"/>
              </a:tabLst>
            </a:pPr>
            <a:r>
              <a:rPr lang="en-US" altLang="en-US" sz="3100" b="1" dirty="0" smtClean="0">
                <a:latin typeface="Comic Sans MS" panose="030F0702030302020204" pitchFamily="66" charset="0"/>
                <a:cs typeface="+mn-cs"/>
              </a:rPr>
              <a:t>American </a:t>
            </a:r>
            <a:r>
              <a:rPr lang="en-US" altLang="en-US" sz="3100" b="1" dirty="0">
                <a:latin typeface="Comic Sans MS" panose="030F0702030302020204" pitchFamily="66" charset="0"/>
                <a:cs typeface="+mn-cs"/>
              </a:rPr>
              <a:t>English Website: </a:t>
            </a:r>
            <a:r>
              <a:rPr lang="en-US" altLang="en-US" sz="3100" b="1" u="sng" dirty="0" smtClean="0">
                <a:latin typeface="Comic Sans MS" panose="030F0702030302020204" pitchFamily="66" charset="0"/>
                <a:cs typeface="+mn-cs"/>
              </a:rPr>
              <a:t>http://americanenglish.state.gov</a:t>
            </a:r>
          </a:p>
          <a:p>
            <a:pPr marL="357188" indent="-357188">
              <a:buSzPct val="100000"/>
              <a:buFont typeface="Arial"/>
              <a:buChar char="•"/>
              <a:tabLst>
                <a:tab pos="1314450" algn="l"/>
              </a:tabLst>
            </a:pPr>
            <a:r>
              <a:rPr lang="en-US" altLang="en-US" sz="3100" b="1" dirty="0" smtClean="0">
                <a:latin typeface="Comic Sans MS" panose="030F0702030302020204" pitchFamily="66" charset="0"/>
                <a:cs typeface="+mn-cs"/>
              </a:rPr>
              <a:t>MOE Resources: </a:t>
            </a:r>
            <a:r>
              <a:rPr lang="en-US" altLang="en-US" sz="3100" b="1" u="sng" dirty="0" smtClean="0">
                <a:latin typeface="Comic Sans MS" panose="030F0702030302020204" pitchFamily="66" charset="0"/>
                <a:cs typeface="+mn-cs"/>
              </a:rPr>
              <a:t>http://educacion.gob.ec/documentos-pedagogicos/</a:t>
            </a:r>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20272" y="109736"/>
            <a:ext cx="18288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1"/>
          <p:cNvSpPr>
            <a:spLocks noGrp="1"/>
          </p:cNvSpPr>
          <p:nvPr>
            <p:ph type="title"/>
          </p:nvPr>
        </p:nvSpPr>
        <p:spPr>
          <a:xfrm>
            <a:off x="179512" y="188640"/>
            <a:ext cx="6840760" cy="1138138"/>
          </a:xfrm>
        </p:spPr>
        <p:txBody>
          <a:bodyPr>
            <a:normAutofit/>
          </a:bodyPr>
          <a:lstStyle/>
          <a:p>
            <a:pPr algn="ctr"/>
            <a:r>
              <a:rPr lang="en-US" sz="4500" b="1" dirty="0" smtClean="0">
                <a:ln w="17780" cmpd="sng">
                  <a:solidFill>
                    <a:srgbClr val="FFFFFF"/>
                  </a:solidFill>
                  <a:prstDash val="solid"/>
                  <a:miter lim="800000"/>
                </a:ln>
                <a:solidFill>
                  <a:srgbClr val="9900CC"/>
                </a:solidFill>
                <a:effectLst>
                  <a:outerShdw blurRad="50800" algn="tl" rotWithShape="0">
                    <a:srgbClr val="000000"/>
                  </a:outerShdw>
                </a:effectLst>
                <a:latin typeface="Arial" panose="020B0604020202020204" pitchFamily="34" charset="0"/>
                <a:cs typeface="Arial" panose="020B0604020202020204" pitchFamily="34" charset="0"/>
              </a:rPr>
              <a:t>My Contact Info: </a:t>
            </a:r>
            <a:endParaRPr lang="en-US" sz="4500" b="1" dirty="0">
              <a:ln w="17780" cmpd="sng">
                <a:solidFill>
                  <a:srgbClr val="FFFFFF"/>
                </a:solidFill>
                <a:prstDash val="solid"/>
                <a:miter lim="800000"/>
              </a:ln>
              <a:solidFill>
                <a:srgbClr val="9900CC"/>
              </a:solidFill>
              <a:effectLst>
                <a:outerShdw blurRad="50800" algn="tl" rotWithShape="0">
                  <a:srgbClr val="000000"/>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305230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Documents and Settings\karen.navarrete\Escritorio\simple-open-book-Download-Royalty-free-Vector-File-EPS-14632.jpg"/>
          <p:cNvPicPr>
            <a:picLocks noChangeAspect="1" noChangeArrowheads="1"/>
          </p:cNvPicPr>
          <p:nvPr/>
        </p:nvPicPr>
        <p:blipFill>
          <a:blip r:embed="rId3" cstate="print"/>
          <a:srcRect/>
          <a:stretch>
            <a:fillRect/>
          </a:stretch>
        </p:blipFill>
        <p:spPr bwMode="auto">
          <a:xfrm rot="20006199">
            <a:off x="6482840" y="1178717"/>
            <a:ext cx="1239329" cy="1239329"/>
          </a:xfrm>
          <a:prstGeom prst="rect">
            <a:avLst/>
          </a:prstGeom>
          <a:noFill/>
        </p:spPr>
      </p:pic>
      <p:pic>
        <p:nvPicPr>
          <p:cNvPr id="153604" name="Picture 4" descr="https://encrypted-tbn2.gstatic.com/images?q=tbn:ANd9GcTksbNwgcX2nWaYOx74y45MkF_NbwRcV763HIRVuF0C-HUv0SbR"/>
          <p:cNvPicPr>
            <a:picLocks noChangeAspect="1" noChangeArrowheads="1"/>
          </p:cNvPicPr>
          <p:nvPr/>
        </p:nvPicPr>
        <p:blipFill>
          <a:blip r:embed="rId4" cstate="print"/>
          <a:srcRect/>
          <a:stretch>
            <a:fillRect/>
          </a:stretch>
        </p:blipFill>
        <p:spPr bwMode="auto">
          <a:xfrm rot="1090566">
            <a:off x="5013813" y="2012276"/>
            <a:ext cx="658353" cy="983775"/>
          </a:xfrm>
          <a:prstGeom prst="rect">
            <a:avLst/>
          </a:prstGeom>
          <a:noFill/>
        </p:spPr>
      </p:pic>
      <p:pic>
        <p:nvPicPr>
          <p:cNvPr id="8" name="Picture 2" descr="C:\Documents and Settings\karen.navarrete\Escritorio\simple-open-book-Download-Royalty-free-Vector-File-EPS-14632.jpg"/>
          <p:cNvPicPr>
            <a:picLocks noChangeAspect="1" noChangeArrowheads="1"/>
          </p:cNvPicPr>
          <p:nvPr/>
        </p:nvPicPr>
        <p:blipFill>
          <a:blip r:embed="rId3" cstate="print"/>
          <a:srcRect/>
          <a:stretch>
            <a:fillRect/>
          </a:stretch>
        </p:blipFill>
        <p:spPr bwMode="auto">
          <a:xfrm rot="912323">
            <a:off x="3138971" y="4232738"/>
            <a:ext cx="739584" cy="739584"/>
          </a:xfrm>
          <a:prstGeom prst="rect">
            <a:avLst/>
          </a:prstGeom>
          <a:noFill/>
        </p:spPr>
      </p:pic>
      <p:pic>
        <p:nvPicPr>
          <p:cNvPr id="153602" name="Picture 2" descr="http://www.stencilease.com/gif/CC4147.jpg"/>
          <p:cNvPicPr>
            <a:picLocks noChangeAspect="1" noChangeArrowheads="1"/>
          </p:cNvPicPr>
          <p:nvPr/>
        </p:nvPicPr>
        <p:blipFill>
          <a:blip r:embed="rId5" cstate="print"/>
          <a:srcRect/>
          <a:stretch>
            <a:fillRect/>
          </a:stretch>
        </p:blipFill>
        <p:spPr bwMode="auto">
          <a:xfrm rot="1590548">
            <a:off x="1932400" y="623608"/>
            <a:ext cx="1789727" cy="2769143"/>
          </a:xfrm>
          <a:prstGeom prst="rect">
            <a:avLst/>
          </a:prstGeom>
          <a:noFill/>
        </p:spPr>
      </p:pic>
      <p:pic>
        <p:nvPicPr>
          <p:cNvPr id="153606" name="Picture 6" descr="https://encrypted-tbn0.gstatic.com/images?q=tbn:ANd9GcQjjtwXGvTsYHK9yDcNIMt9elj_KhsEv7nb8BArYmx5tgC1nKWy"/>
          <p:cNvPicPr>
            <a:picLocks noChangeAspect="1" noChangeArrowheads="1"/>
          </p:cNvPicPr>
          <p:nvPr/>
        </p:nvPicPr>
        <p:blipFill>
          <a:blip r:embed="rId6" cstate="print"/>
          <a:srcRect/>
          <a:stretch>
            <a:fillRect/>
          </a:stretch>
        </p:blipFill>
        <p:spPr bwMode="auto">
          <a:xfrm>
            <a:off x="4572000" y="4419600"/>
            <a:ext cx="2748195" cy="1828800"/>
          </a:xfrm>
          <a:prstGeom prst="rect">
            <a:avLst/>
          </a:prstGeom>
          <a:noFill/>
        </p:spPr>
      </p:pic>
      <p:pic>
        <p:nvPicPr>
          <p:cNvPr id="4" name="Picture 3" descr="Untitled.png"/>
          <p:cNvPicPr>
            <a:picLocks noChangeAspect="1"/>
          </p:cNvPicPr>
          <p:nvPr/>
        </p:nvPicPr>
        <p:blipFill>
          <a:blip r:embed="rId7" cstate="print">
            <a:alphaModFix amt="24000"/>
            <a:lum bright="5000" contrast="58000"/>
            <a:extLst>
              <a:ext uri="{28A0092B-C50C-407E-A947-70E740481C1C}">
                <a14:useLocalDpi xmlns:a14="http://schemas.microsoft.com/office/drawing/2010/main" val="0"/>
              </a:ext>
            </a:extLst>
          </a:blip>
          <a:srcRect l="5208" t="8889" r="2083" b="3333"/>
          <a:stretch>
            <a:fillRect/>
          </a:stretch>
        </p:blipFill>
        <p:spPr>
          <a:xfrm>
            <a:off x="1219200" y="152400"/>
            <a:ext cx="6781800" cy="6553200"/>
          </a:xfrm>
          <a:prstGeom prst="rect">
            <a:avLst/>
          </a:prstGeom>
        </p:spPr>
      </p:pic>
      <p:pic>
        <p:nvPicPr>
          <p:cNvPr id="151554" name="Picture 2" descr="C:\Documents and Settings\karen.navarrete\Escritorio\simple-open-book-Download-Royalty-free-Vector-File-EPS-14632.jpg"/>
          <p:cNvPicPr>
            <a:picLocks noChangeAspect="1" noChangeArrowheads="1"/>
          </p:cNvPicPr>
          <p:nvPr/>
        </p:nvPicPr>
        <p:blipFill>
          <a:blip r:embed="rId3" cstate="print"/>
          <a:srcRect/>
          <a:stretch>
            <a:fillRect/>
          </a:stretch>
        </p:blipFill>
        <p:spPr bwMode="auto">
          <a:xfrm>
            <a:off x="4953000" y="1905000"/>
            <a:ext cx="304800" cy="304800"/>
          </a:xfrm>
          <a:prstGeom prst="rect">
            <a:avLst/>
          </a:prstGeom>
          <a:noFill/>
        </p:spPr>
      </p:pic>
      <p:pic>
        <p:nvPicPr>
          <p:cNvPr id="107522" name="Picture 2" descr="C:\Documents and Settings\karen.navarrete\Escritorio\índice2.jpg"/>
          <p:cNvPicPr>
            <a:picLocks noChangeAspect="1" noChangeArrowheads="1"/>
          </p:cNvPicPr>
          <p:nvPr/>
        </p:nvPicPr>
        <p:blipFill>
          <a:blip r:embed="rId8" cstate="print"/>
          <a:srcRect/>
          <a:stretch>
            <a:fillRect/>
          </a:stretch>
        </p:blipFill>
        <p:spPr bwMode="auto">
          <a:xfrm>
            <a:off x="4191000" y="2971123"/>
            <a:ext cx="995702" cy="991277"/>
          </a:xfrm>
          <a:prstGeom prst="rect">
            <a:avLst/>
          </a:prstGeom>
          <a:noFill/>
        </p:spPr>
      </p:pic>
    </p:spTree>
    <p:extLst>
      <p:ext uri="{BB962C8B-B14F-4D97-AF65-F5344CB8AC3E}">
        <p14:creationId xmlns:p14="http://schemas.microsoft.com/office/powerpoint/2010/main" val="215305230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1039473"/>
            <a:ext cx="8208912" cy="5845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0" y="144016"/>
            <a:ext cx="9144000" cy="1052736"/>
          </a:xfrm>
        </p:spPr>
        <p:txBody>
          <a:bodyPr>
            <a:noAutofit/>
          </a:bodyPr>
          <a:lstStyle/>
          <a:p>
            <a:pPr algn="ctr"/>
            <a:r>
              <a:rPr lang="en-US" sz="3800" dirty="0" smtClean="0">
                <a:solidFill>
                  <a:srgbClr val="9900CC"/>
                </a:solidFill>
                <a:latin typeface="Algerian" panose="04020705040A02060702" pitchFamily="82" charset="0"/>
              </a:rPr>
              <a:t>Gardner’s Theory of Multiple Intelligences (1983):</a:t>
            </a:r>
            <a:endParaRPr lang="en-US" sz="3800" b="1" cap="none"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lgerian" panose="04020705040A02060702" pitchFamily="82" charset="0"/>
              <a:cs typeface="Arial" panose="020B0604020202020204" pitchFamily="34" charset="0"/>
            </a:endParaRPr>
          </a:p>
        </p:txBody>
      </p:sp>
    </p:spTree>
    <p:extLst>
      <p:ext uri="{BB962C8B-B14F-4D97-AF65-F5344CB8AC3E}">
        <p14:creationId xmlns:p14="http://schemas.microsoft.com/office/powerpoint/2010/main" val="1619199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0" y="-27384"/>
            <a:ext cx="9144000" cy="810344"/>
          </a:xfrm>
        </p:spPr>
        <p:txBody>
          <a:bodyPr>
            <a:normAutofit/>
          </a:bodyPr>
          <a:lstStyle/>
          <a:p>
            <a:pPr algn="ctr"/>
            <a:r>
              <a:rPr lang="en-US" sz="3800" dirty="0" smtClean="0">
                <a:solidFill>
                  <a:srgbClr val="9900CC"/>
                </a:solidFill>
                <a:latin typeface="Algerian" panose="04020705040A02060702" pitchFamily="82" charset="0"/>
              </a:rPr>
              <a:t>THREE Main Learning Styles:</a:t>
            </a:r>
            <a:endParaRPr lang="en-US" sz="3800" cap="none"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lgerian" panose="04020705040A02060702" pitchFamily="82" charset="0"/>
              <a:cs typeface="Arial" panose="020B0604020202020204" pitchFamily="34" charset="0"/>
            </a:endParaRPr>
          </a:p>
        </p:txBody>
      </p:sp>
      <p:pic>
        <p:nvPicPr>
          <p:cNvPr id="87042" name="Picture 2" descr="http://www.drhappylife.org/wp-content/uploads/2013/12/l1.jpg"/>
          <p:cNvPicPr>
            <a:picLocks noChangeAspect="1" noChangeArrowheads="1"/>
          </p:cNvPicPr>
          <p:nvPr/>
        </p:nvPicPr>
        <p:blipFill>
          <a:blip r:embed="rId3" cstate="print"/>
          <a:srcRect/>
          <a:stretch>
            <a:fillRect/>
          </a:stretch>
        </p:blipFill>
        <p:spPr bwMode="auto">
          <a:xfrm>
            <a:off x="179512" y="764704"/>
            <a:ext cx="8748970" cy="5832648"/>
          </a:xfrm>
          <a:prstGeom prst="rect">
            <a:avLst/>
          </a:prstGeom>
          <a:noFill/>
        </p:spPr>
      </p:pic>
    </p:spTree>
    <p:extLst>
      <p:ext uri="{BB962C8B-B14F-4D97-AF65-F5344CB8AC3E}">
        <p14:creationId xmlns:p14="http://schemas.microsoft.com/office/powerpoint/2010/main" val="2296534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3580</TotalTime>
  <Words>2373</Words>
  <Application>Microsoft Macintosh PowerPoint</Application>
  <PresentationFormat>On-screen Show (4:3)</PresentationFormat>
  <Paragraphs>360</Paragraphs>
  <Slides>75</Slides>
  <Notes>40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75</vt:i4>
      </vt:variant>
    </vt:vector>
  </HeadingPairs>
  <TitlesOfParts>
    <vt:vector size="78" baseType="lpstr">
      <vt:lpstr>Concurrencia</vt:lpstr>
      <vt:lpstr>Documento</vt:lpstr>
      <vt:lpstr>Document</vt:lpstr>
      <vt:lpstr>PowerPoint Presentation</vt:lpstr>
      <vt:lpstr>PowerPoint Presentation</vt:lpstr>
      <vt:lpstr>Help!  There are simply too many students in my class!</vt:lpstr>
      <vt:lpstr>Help: Too Many Students in my Class!</vt:lpstr>
      <vt:lpstr>PowerPoint Presentation</vt:lpstr>
      <vt:lpstr>Help: Too Many Students in my Class!</vt:lpstr>
      <vt:lpstr>Common Problems in Large Classes</vt:lpstr>
      <vt:lpstr>Gardner’s Theory of Multiple Intelligences (1983):</vt:lpstr>
      <vt:lpstr>THREE Main Learning Styles:</vt:lpstr>
      <vt:lpstr>Don’t Lose Hope: Think Positively!</vt:lpstr>
      <vt:lpstr>Now for some general  essential strategies for  teaching large classes. . .</vt:lpstr>
      <vt:lpstr>GENERAL Strategies </vt:lpstr>
      <vt:lpstr>GENERAL Strategies </vt:lpstr>
      <vt:lpstr>GENERAL Strategies </vt:lpstr>
      <vt:lpstr>Using structured groups will  “keep students in check”. . .</vt:lpstr>
      <vt:lpstr> Using Structured Groups </vt:lpstr>
      <vt:lpstr> Using Structured Groups </vt:lpstr>
      <vt:lpstr>PowerPoint Presentation</vt:lpstr>
      <vt:lpstr>Establishing classroom  routines &amp; procedures will create “order from chaos”. . .</vt:lpstr>
      <vt:lpstr>PowerPoint Presentation</vt:lpstr>
      <vt:lpstr>PowerPoint Presentation</vt:lpstr>
      <vt:lpstr> Example: Classroom Procedures </vt:lpstr>
      <vt:lpstr> Example: Group Procedures </vt:lpstr>
      <vt:lpstr>Positive behavior management strategies create positive results every time. . .</vt:lpstr>
      <vt:lpstr>Positive Behavior Management</vt:lpstr>
      <vt:lpstr>Positive Behavior Management</vt:lpstr>
      <vt:lpstr>Positive Behavior Management</vt:lpstr>
      <vt:lpstr> Example: Positive behavior Management </vt:lpstr>
      <vt:lpstr> Example: Positive behavior Management </vt:lpstr>
      <vt:lpstr> Example: Rewards </vt:lpstr>
      <vt:lpstr>Help! I have to grade 250 assignments!. . .</vt:lpstr>
      <vt:lpstr>1.  Efficiency strategies for assessing writing:  The most time-consuming assessment of all!</vt:lpstr>
      <vt:lpstr>Efficient Assessment of Writing:  Do you Agree  or disagree?</vt:lpstr>
      <vt:lpstr>Strategies for Teaching/Grading Writing in Large Classes</vt:lpstr>
      <vt:lpstr>PowerPoint Presentation</vt:lpstr>
      <vt:lpstr>PowerPoint Presentation</vt:lpstr>
      <vt:lpstr>PowerPoint Presentation</vt:lpstr>
      <vt:lpstr>Strategies for Teaching/Grading Writing in Large Classes</vt:lpstr>
      <vt:lpstr>PowerPoint Presentation</vt:lpstr>
      <vt:lpstr>PowerPoint Presentation</vt:lpstr>
      <vt:lpstr>PowerPoint Presentation</vt:lpstr>
      <vt:lpstr>PowerPoint Presentation</vt:lpstr>
      <vt:lpstr>2.  Peer and self-assessment: Hallelujah!!</vt:lpstr>
      <vt:lpstr>PowerPoint Presentation</vt:lpstr>
      <vt:lpstr>PowerPoint Presentation</vt:lpstr>
      <vt:lpstr>PowerPoint Presentation</vt:lpstr>
      <vt:lpstr>PowerPoint Presentation</vt:lpstr>
      <vt:lpstr>PowerPoint Presentation</vt:lpstr>
      <vt:lpstr>3.  They’re all talking at  the same time!  Teaching and grading  speaking &amp; listening.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  Now for getting students   to actually READ. . .</vt:lpstr>
      <vt:lpstr>PowerPoint Presentation</vt:lpstr>
      <vt:lpstr>PowerPoint Presentation</vt:lpstr>
      <vt:lpstr>PowerPoint Presentation</vt:lpstr>
      <vt:lpstr>Example: Cough when you hear/read  the simple past tense:</vt:lpstr>
      <vt:lpstr>PowerPoint Presentation</vt:lpstr>
      <vt:lpstr>PowerPoint Presentation</vt:lpstr>
      <vt:lpstr>PowerPoint Presentation</vt:lpstr>
      <vt:lpstr>Now for you to put your  skills to the test!  Drum roll please. . .</vt:lpstr>
      <vt:lpstr>PowerPoint Presentation</vt:lpstr>
      <vt:lpstr>PowerPoint Presentation</vt:lpstr>
      <vt:lpstr>PowerPoint Presentation</vt:lpstr>
      <vt:lpstr>Thank you! Questions? Comments?  </vt:lpstr>
      <vt:lpstr>My Contact Info: </vt:lpstr>
      <vt:lpstr>PowerPoint Presentation</vt:lpstr>
    </vt:vector>
  </TitlesOfParts>
  <Company>Windows 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alejandra.davila</dc:creator>
  <cp:lastModifiedBy>Amy Lingenfelter</cp:lastModifiedBy>
  <cp:revision>523</cp:revision>
  <dcterms:created xsi:type="dcterms:W3CDTF">2013-08-13T15:47:39Z</dcterms:created>
  <dcterms:modified xsi:type="dcterms:W3CDTF">2014-05-10T12:55:41Z</dcterms:modified>
</cp:coreProperties>
</file>