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513" r:id="rId2"/>
    <p:sldId id="518" r:id="rId3"/>
    <p:sldId id="533" r:id="rId4"/>
  </p:sldIdLst>
  <p:sldSz cx="9144000" cy="6858000" type="screen4x3"/>
  <p:notesSz cx="7023100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40277"/>
    <a:srgbClr val="FBFFA2"/>
    <a:srgbClr val="FFE11C"/>
    <a:srgbClr val="1308CF"/>
    <a:srgbClr val="0312EC"/>
    <a:srgbClr val="FFF865"/>
    <a:srgbClr val="A422FF"/>
    <a:srgbClr val="FF0066"/>
    <a:srgbClr val="FF8E3A"/>
    <a:srgbClr val="E62E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564" autoAdjust="0"/>
    <p:restoredTop sz="94434" autoAdjust="0"/>
  </p:normalViewPr>
  <p:slideViewPr>
    <p:cSldViewPr snapToGrid="0" snapToObjects="1">
      <p:cViewPr varScale="1">
        <p:scale>
          <a:sx n="70" d="100"/>
          <a:sy n="70" d="100"/>
        </p:scale>
        <p:origin x="171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AE44385E-357F-469C-9969-5E68B2288AAD}" type="datetimeFigureOut">
              <a:rPr lang="en-US" smtClean="0"/>
              <a:t>10/23/2018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7638" y="1163638"/>
            <a:ext cx="4187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5314524F-E535-4FB7-B56D-F2BFFDD942A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76710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ihj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14524F-E535-4FB7-B56D-F2BFFDD942A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99505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ihj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14524F-E535-4FB7-B56D-F2BFFDD942A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1029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ihj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14524F-E535-4FB7-B56D-F2BFFDD942A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76464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6A8B2-2159-BC4F-B049-51977E60A51D}" type="datetimeFigureOut">
              <a:rPr lang="en-US" smtClean="0"/>
              <a:t>10/23/2018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E4FED-41A9-D249-A920-696FB29B2A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685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6A8B2-2159-BC4F-B049-51977E60A51D}" type="datetimeFigureOut">
              <a:rPr lang="en-US" smtClean="0"/>
              <a:t>10/23/2018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E4FED-41A9-D249-A920-696FB29B2A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5592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6A8B2-2159-BC4F-B049-51977E60A51D}" type="datetimeFigureOut">
              <a:rPr lang="en-US" smtClean="0"/>
              <a:t>10/23/2018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E4FED-41A9-D249-A920-696FB29B2A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8316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6A8B2-2159-BC4F-B049-51977E60A51D}" type="datetimeFigureOut">
              <a:rPr lang="en-US" smtClean="0"/>
              <a:t>10/23/2018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E4FED-41A9-D249-A920-696FB29B2A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687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6A8B2-2159-BC4F-B049-51977E60A51D}" type="datetimeFigureOut">
              <a:rPr lang="en-US" smtClean="0"/>
              <a:t>10/23/2018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E4FED-41A9-D249-A920-696FB29B2A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7317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6A8B2-2159-BC4F-B049-51977E60A51D}" type="datetimeFigureOut">
              <a:rPr lang="en-US" smtClean="0"/>
              <a:t>10/23/2018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E4FED-41A9-D249-A920-696FB29B2A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48552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6A8B2-2159-BC4F-B049-51977E60A51D}" type="datetimeFigureOut">
              <a:rPr lang="en-US" smtClean="0"/>
              <a:t>10/23/2018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E4FED-41A9-D249-A920-696FB29B2A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2120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6A8B2-2159-BC4F-B049-51977E60A51D}" type="datetimeFigureOut">
              <a:rPr lang="en-US" smtClean="0"/>
              <a:t>10/23/2018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E4FED-41A9-D249-A920-696FB29B2A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721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6A8B2-2159-BC4F-B049-51977E60A51D}" type="datetimeFigureOut">
              <a:rPr lang="en-US" smtClean="0"/>
              <a:t>10/23/2018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E4FED-41A9-D249-A920-696FB29B2A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9077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6A8B2-2159-BC4F-B049-51977E60A51D}" type="datetimeFigureOut">
              <a:rPr lang="en-US" smtClean="0"/>
              <a:t>10/23/2018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E4FED-41A9-D249-A920-696FB29B2A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3388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6A8B2-2159-BC4F-B049-51977E60A51D}" type="datetimeFigureOut">
              <a:rPr lang="en-US" smtClean="0"/>
              <a:t>10/23/2018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E4FED-41A9-D249-A920-696FB29B2A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050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FFE11C"/>
            </a:gs>
            <a:gs pos="14000">
              <a:srgbClr val="FFFFFF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F6A8B2-2159-BC4F-B049-51977E60A51D}" type="datetimeFigureOut">
              <a:rPr lang="en-US" smtClean="0"/>
              <a:t>10/23/2018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5E4FED-41A9-D249-A920-696FB29B2A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185854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peopleleap.com/resources/links/" TargetMode="External"/><Relationship Id="rId4" Type="http://schemas.openxmlformats.org/officeDocument/2006/relationships/hyperlink" Target="http://www.peopleleap.com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peopleleap.com/resources/links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9623"/>
            <a:ext cx="9144000" cy="970612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683511" y="166270"/>
            <a:ext cx="5885778" cy="6309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500" b="1" u="sng" dirty="0" smtClean="0">
                <a:solidFill>
                  <a:srgbClr val="FF0000"/>
                </a:solidFill>
              </a:rPr>
              <a:t>COMPUTER LAB PROCEDURES:</a:t>
            </a:r>
            <a:endParaRPr lang="en-US" sz="35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5979" y="1152921"/>
            <a:ext cx="8686668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en-US" sz="2100" b="1" dirty="0" smtClean="0">
                <a:solidFill>
                  <a:srgbClr val="002060"/>
                </a:solidFill>
              </a:rPr>
              <a:t>Walk in quietly, put your phone in the orange box, find a computer AS CLOSE TO THE FRONT AS POSSIBLE, and log on IMMEDIATELY, and go to the indicated website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100" b="1" dirty="0" smtClean="0">
                <a:solidFill>
                  <a:srgbClr val="002060"/>
                </a:solidFill>
              </a:rPr>
              <a:t>Any other websites that are not related to the assignment are NOT allowed EXCEPT Google Translate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100" b="1" dirty="0" smtClean="0">
                <a:solidFill>
                  <a:srgbClr val="002060"/>
                </a:solidFill>
              </a:rPr>
              <a:t>NO talking/chatting allowed (Tech Tuesdays are INDIVIDUAL)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100" b="1" dirty="0" smtClean="0">
                <a:solidFill>
                  <a:srgbClr val="002060"/>
                </a:solidFill>
              </a:rPr>
              <a:t>Go to </a:t>
            </a:r>
            <a:r>
              <a:rPr lang="en-US" sz="2100" b="1" dirty="0" smtClean="0">
                <a:solidFill>
                  <a:srgbClr val="002060"/>
                </a:solidFill>
                <a:hlinkClick r:id="rId4"/>
              </a:rPr>
              <a:t>www.peopleleap.com</a:t>
            </a:r>
            <a:r>
              <a:rPr lang="en-US" sz="2100" b="1" dirty="0" smtClean="0">
                <a:solidFill>
                  <a:srgbClr val="002060"/>
                </a:solidFill>
              </a:rPr>
              <a:t> 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100" b="1" dirty="0" smtClean="0">
                <a:solidFill>
                  <a:srgbClr val="002060"/>
                </a:solidFill>
              </a:rPr>
              <a:t>Resources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100" b="1" dirty="0">
                <a:solidFill>
                  <a:srgbClr val="002060"/>
                </a:solidFill>
              </a:rPr>
              <a:t>Learning Links (</a:t>
            </a:r>
            <a:r>
              <a:rPr lang="en-US" sz="2100" b="1" dirty="0">
                <a:solidFill>
                  <a:srgbClr val="002060"/>
                </a:solidFill>
                <a:hlinkClick r:id="rId5"/>
              </a:rPr>
              <a:t>http://peopleleap.com/resources/links</a:t>
            </a:r>
            <a:r>
              <a:rPr lang="en-US" sz="2100" b="1" dirty="0" smtClean="0">
                <a:solidFill>
                  <a:srgbClr val="002060"/>
                </a:solidFill>
                <a:hlinkClick r:id="rId5"/>
              </a:rPr>
              <a:t>/</a:t>
            </a:r>
            <a:r>
              <a:rPr lang="en-US" sz="2100" b="1" dirty="0" smtClean="0">
                <a:solidFill>
                  <a:srgbClr val="002060"/>
                </a:solidFill>
              </a:rPr>
              <a:t>)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100" b="1" dirty="0" smtClean="0">
                <a:solidFill>
                  <a:srgbClr val="002060"/>
                </a:solidFill>
              </a:rPr>
              <a:t>PLEASE HELP ME MAKE MY WEBSITE BETTER: In the Learning Links page, I would like you to find 4 websites t</a:t>
            </a:r>
            <a:r>
              <a:rPr lang="en-US" sz="2100" b="1" dirty="0" smtClean="0">
                <a:solidFill>
                  <a:srgbClr val="000090"/>
                </a:solidFill>
              </a:rPr>
              <a:t>hat you like from the following sections:</a:t>
            </a:r>
            <a:endParaRPr lang="en-US" sz="2100" b="1" dirty="0">
              <a:solidFill>
                <a:srgbClr val="002060"/>
              </a:solidFill>
            </a:endParaRP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100" b="1" dirty="0" smtClean="0">
                <a:solidFill>
                  <a:srgbClr val="002060"/>
                </a:solidFill>
              </a:rPr>
              <a:t>“Useful links to General English Learning Websites”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100" b="1" dirty="0" smtClean="0">
                <a:solidFill>
                  <a:srgbClr val="002060"/>
                </a:solidFill>
              </a:rPr>
              <a:t>Complete the handout “website evaluation” located on the following page: </a:t>
            </a:r>
            <a:endParaRPr lang="en-US" sz="2100" b="1" dirty="0" smtClean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7238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9623"/>
            <a:ext cx="9144000" cy="970612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673575" y="160212"/>
            <a:ext cx="7784375" cy="6309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500" b="1" u="sng" dirty="0" smtClean="0"/>
              <a:t>ENL Website Evaluation: peopleleap.com</a:t>
            </a:r>
            <a:endParaRPr lang="en-US" sz="3500" dirty="0"/>
          </a:p>
        </p:txBody>
      </p:sp>
      <p:sp>
        <p:nvSpPr>
          <p:cNvPr id="9" name="TextBox 8"/>
          <p:cNvSpPr txBox="1"/>
          <p:nvPr/>
        </p:nvSpPr>
        <p:spPr>
          <a:xfrm>
            <a:off x="175979" y="1152921"/>
            <a:ext cx="868666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en-US" sz="2100" b="1" dirty="0" smtClean="0">
                <a:solidFill>
                  <a:srgbClr val="002060"/>
                </a:solidFill>
              </a:rPr>
              <a:t>Review 4 websites on </a:t>
            </a:r>
            <a:r>
              <a:rPr lang="en-US" sz="2100" b="1" dirty="0">
                <a:solidFill>
                  <a:srgbClr val="002060"/>
                </a:solidFill>
                <a:hlinkClick r:id="rId4"/>
              </a:rPr>
              <a:t>http://peopleleap.com/resources/links</a:t>
            </a:r>
            <a:r>
              <a:rPr lang="en-US" sz="2100" b="1" dirty="0" smtClean="0">
                <a:solidFill>
                  <a:srgbClr val="002060"/>
                </a:solidFill>
                <a:hlinkClick r:id="rId4"/>
              </a:rPr>
              <a:t>/</a:t>
            </a:r>
            <a:r>
              <a:rPr lang="en-US" sz="2100" b="1" dirty="0" smtClean="0">
                <a:solidFill>
                  <a:srgbClr val="002060"/>
                </a:solidFill>
              </a:rPr>
              <a:t>) and complete the following chart:</a:t>
            </a:r>
            <a:endParaRPr lang="en-US" sz="2100" b="1" dirty="0" smtClean="0">
              <a:solidFill>
                <a:srgbClr val="00009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9153540"/>
              </p:ext>
            </p:extLst>
          </p:nvPr>
        </p:nvGraphicFramePr>
        <p:xfrm>
          <a:off x="122830" y="1992910"/>
          <a:ext cx="8862649" cy="45853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6093"/>
                <a:gridCol w="1266093"/>
                <a:gridCol w="1461236"/>
                <a:gridCol w="1070948"/>
                <a:gridCol w="1266093"/>
                <a:gridCol w="1266093"/>
                <a:gridCol w="1266093"/>
              </a:tblGrid>
              <a:tr h="1409061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Name of website / Do you have</a:t>
                      </a:r>
                      <a:r>
                        <a:rPr lang="en-US" sz="1500" baseline="0" dirty="0" smtClean="0"/>
                        <a:t> to pay? (Yes/No)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Has</a:t>
                      </a:r>
                      <a:r>
                        <a:rPr lang="en-US" sz="1500" baseline="0" dirty="0" smtClean="0"/>
                        <a:t> learning</a:t>
                      </a:r>
                      <a:r>
                        <a:rPr lang="en-US" sz="1500" dirty="0" smtClean="0"/>
                        <a:t> games? (Yes/No)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Has</a:t>
                      </a:r>
                      <a:r>
                        <a:rPr lang="en-US" sz="1500" baseline="0" dirty="0" smtClean="0"/>
                        <a:t> vocabulary learning activities</a:t>
                      </a:r>
                    </a:p>
                    <a:p>
                      <a:r>
                        <a:rPr lang="en-US" sz="1500" dirty="0" smtClean="0"/>
                        <a:t>(Yes/No)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Has</a:t>
                      </a:r>
                      <a:r>
                        <a:rPr lang="en-US" sz="1500" baseline="0" dirty="0" smtClean="0"/>
                        <a:t> grammar learning activities</a:t>
                      </a:r>
                    </a:p>
                    <a:p>
                      <a:r>
                        <a:rPr lang="en-US" sz="1500" dirty="0" smtClean="0"/>
                        <a:t>(Yes/No)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Has reading activities</a:t>
                      </a:r>
                    </a:p>
                    <a:p>
                      <a:r>
                        <a:rPr lang="en-US" sz="1500" dirty="0" smtClean="0"/>
                        <a:t>(Yes/No)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Has speaking and listening activities</a:t>
                      </a:r>
                    </a:p>
                    <a:p>
                      <a:r>
                        <a:rPr lang="en-US" sz="1500" dirty="0" smtClean="0"/>
                        <a:t>(Yes/No)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How</a:t>
                      </a:r>
                      <a:r>
                        <a:rPr lang="en-US" sz="1500" baseline="0" dirty="0" smtClean="0"/>
                        <a:t> helpful</a:t>
                      </a:r>
                      <a:r>
                        <a:rPr lang="en-US" sz="1500" dirty="0" smtClean="0"/>
                        <a:t> does</a:t>
                      </a:r>
                      <a:r>
                        <a:rPr lang="en-US" sz="1500" baseline="0" dirty="0" smtClean="0"/>
                        <a:t> it seem, on a scale of 1 to 10?</a:t>
                      </a:r>
                      <a:endParaRPr lang="en-US" sz="1500" dirty="0"/>
                    </a:p>
                  </a:txBody>
                  <a:tcPr/>
                </a:tc>
              </a:tr>
              <a:tr h="6352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352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352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352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352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0376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4628170"/>
              </p:ext>
            </p:extLst>
          </p:nvPr>
        </p:nvGraphicFramePr>
        <p:xfrm>
          <a:off x="0" y="337"/>
          <a:ext cx="9144000" cy="68576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5152"/>
                <a:gridCol w="1187355"/>
                <a:gridCol w="1214651"/>
                <a:gridCol w="1228299"/>
                <a:gridCol w="1201003"/>
                <a:gridCol w="1269241"/>
                <a:gridCol w="1228299"/>
              </a:tblGrid>
              <a:tr h="1421003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Name of website AND </a:t>
                      </a:r>
                    </a:p>
                    <a:p>
                      <a:r>
                        <a:rPr lang="en-US" sz="1500" dirty="0" smtClean="0"/>
                        <a:t>Do you have</a:t>
                      </a:r>
                      <a:r>
                        <a:rPr lang="en-US" sz="1500" baseline="0" dirty="0" smtClean="0"/>
                        <a:t> to pay? (Yes/No)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Has</a:t>
                      </a:r>
                      <a:r>
                        <a:rPr lang="en-US" sz="1500" baseline="0" dirty="0" smtClean="0"/>
                        <a:t> learning</a:t>
                      </a:r>
                      <a:r>
                        <a:rPr lang="en-US" sz="1500" dirty="0" smtClean="0"/>
                        <a:t> games? (Yes/No)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Has</a:t>
                      </a:r>
                      <a:r>
                        <a:rPr lang="en-US" sz="1500" baseline="0" dirty="0" smtClean="0"/>
                        <a:t> vocabulary learning activities</a:t>
                      </a:r>
                    </a:p>
                    <a:p>
                      <a:r>
                        <a:rPr lang="en-US" sz="1500" dirty="0" smtClean="0"/>
                        <a:t>(Yes/No)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Has</a:t>
                      </a:r>
                      <a:r>
                        <a:rPr lang="en-US" sz="1500" baseline="0" dirty="0" smtClean="0"/>
                        <a:t> grammar learning activities</a:t>
                      </a:r>
                    </a:p>
                    <a:p>
                      <a:r>
                        <a:rPr lang="en-US" sz="1500" dirty="0" smtClean="0"/>
                        <a:t>(Yes/No)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Has reading activities</a:t>
                      </a:r>
                    </a:p>
                    <a:p>
                      <a:r>
                        <a:rPr lang="en-US" sz="1500" dirty="0" smtClean="0"/>
                        <a:t>(Yes/No)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Has speaking and listening activities</a:t>
                      </a:r>
                    </a:p>
                    <a:p>
                      <a:r>
                        <a:rPr lang="en-US" sz="1500" dirty="0" smtClean="0"/>
                        <a:t>(Yes/No)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How</a:t>
                      </a:r>
                      <a:r>
                        <a:rPr lang="en-US" sz="1500" baseline="0" dirty="0" smtClean="0"/>
                        <a:t> helpful</a:t>
                      </a:r>
                      <a:r>
                        <a:rPr lang="en-US" sz="1500" dirty="0" smtClean="0"/>
                        <a:t> does</a:t>
                      </a:r>
                      <a:r>
                        <a:rPr lang="en-US" sz="1500" baseline="0" dirty="0" smtClean="0"/>
                        <a:t> it seem, on a scale of 1 to 10?</a:t>
                      </a:r>
                      <a:endParaRPr lang="en-US" sz="1500" dirty="0"/>
                    </a:p>
                  </a:txBody>
                  <a:tcPr/>
                </a:tc>
              </a:tr>
              <a:tr h="108733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08733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08733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08733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08733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6889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50173</TotalTime>
  <Words>275</Words>
  <Application>Microsoft Office PowerPoint</Application>
  <PresentationFormat>On-screen Show (4:3)</PresentationFormat>
  <Paragraphs>41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Wingdings</vt:lpstr>
      <vt:lpstr>Office Theme</vt:lpstr>
      <vt:lpstr>PowerPoint Presentation</vt:lpstr>
      <vt:lpstr>PowerPoint Presentation</vt:lpstr>
      <vt:lpstr>PowerPoint Presentation</vt:lpstr>
    </vt:vector>
  </TitlesOfParts>
  <Company>PeopleLeap,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Amy Lingenfelter</dc:creator>
  <cp:lastModifiedBy>Lingenfelter, Amy</cp:lastModifiedBy>
  <cp:revision>1345</cp:revision>
  <cp:lastPrinted>2018-10-23T12:31:17Z</cp:lastPrinted>
  <dcterms:created xsi:type="dcterms:W3CDTF">2017-01-11T12:06:37Z</dcterms:created>
  <dcterms:modified xsi:type="dcterms:W3CDTF">2018-10-23T12:58:59Z</dcterms:modified>
</cp:coreProperties>
</file>